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notesSlides/notesSlide1.xml" ContentType="application/vnd.openxmlformats-officedocument.presentationml.notesSlide+xml"/>
  <Override PartName="/ppt/theme/themeOverride2.xml" ContentType="application/vnd.openxmlformats-officedocument.themeOverride+xml"/>
  <Override PartName="/ppt/notesSlides/notesSlide2.xml" ContentType="application/vnd.openxmlformats-officedocument.presentationml.notesSlide+xml"/>
  <Override PartName="/ppt/theme/themeOverride3.xml" ContentType="application/vnd.openxmlformats-officedocument.themeOverride+xml"/>
  <Override PartName="/ppt/theme/themeOverride4.xml" ContentType="application/vnd.openxmlformats-officedocument.themeOverride+xml"/>
  <Override PartName="/ppt/theme/themeOverride5.xml" ContentType="application/vnd.openxmlformats-officedocument.themeOverr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heme/themeOverride6.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0837" autoAdjust="0"/>
  </p:normalViewPr>
  <p:slideViewPr>
    <p:cSldViewPr snapToGrid="0">
      <p:cViewPr varScale="1">
        <p:scale>
          <a:sx n="54" d="100"/>
          <a:sy n="54" d="100"/>
        </p:scale>
        <p:origin x="468"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FB639B3-EE48-469D-A4E9-CC747FD8780D}"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413D6417-B49D-471D-BBA6-F655B26936C0}">
      <dgm:prSet/>
      <dgm:spPr/>
      <dgm:t>
        <a:bodyPr/>
        <a:lstStyle/>
        <a:p>
          <a:r>
            <a:rPr lang="en-IE"/>
            <a:t>Wed 30</a:t>
          </a:r>
          <a:r>
            <a:rPr lang="en-IE" baseline="30000"/>
            <a:t>th</a:t>
          </a:r>
          <a:r>
            <a:rPr lang="en-IE"/>
            <a:t> Sept </a:t>
          </a:r>
          <a:endParaRPr lang="en-US"/>
        </a:p>
      </dgm:t>
    </dgm:pt>
    <dgm:pt modelId="{21E00502-3A62-4CBD-BD20-74D210C9C837}" type="parTrans" cxnId="{255D7338-83D9-4A34-9856-B0E4F87E59CA}">
      <dgm:prSet/>
      <dgm:spPr/>
      <dgm:t>
        <a:bodyPr/>
        <a:lstStyle/>
        <a:p>
          <a:endParaRPr lang="en-US"/>
        </a:p>
      </dgm:t>
    </dgm:pt>
    <dgm:pt modelId="{7DFA42BC-1AF4-407F-A981-AEF587B86DE1}" type="sibTrans" cxnId="{255D7338-83D9-4A34-9856-B0E4F87E59CA}">
      <dgm:prSet/>
      <dgm:spPr/>
      <dgm:t>
        <a:bodyPr/>
        <a:lstStyle/>
        <a:p>
          <a:endParaRPr lang="en-US"/>
        </a:p>
      </dgm:t>
    </dgm:pt>
    <dgm:pt modelId="{46BFA251-1216-4D41-BBF7-433B473F9F5D}">
      <dgm:prSet/>
      <dgm:spPr/>
      <dgm:t>
        <a:bodyPr/>
        <a:lstStyle/>
        <a:p>
          <a:r>
            <a:rPr lang="en-IE" dirty="0"/>
            <a:t>Online @8:30 for 1 hour via zoom-link to be sent in dojo </a:t>
          </a:r>
          <a:endParaRPr lang="en-US" dirty="0"/>
        </a:p>
      </dgm:t>
    </dgm:pt>
    <dgm:pt modelId="{77B39990-8435-4127-BFCC-A7A79D3B2DFC}" type="parTrans" cxnId="{9F8C379E-8AAB-48BA-962B-58DDC23DC832}">
      <dgm:prSet/>
      <dgm:spPr/>
      <dgm:t>
        <a:bodyPr/>
        <a:lstStyle/>
        <a:p>
          <a:endParaRPr lang="en-US"/>
        </a:p>
      </dgm:t>
    </dgm:pt>
    <dgm:pt modelId="{08E72699-D41A-46A0-B955-2D2E9586D0F0}" type="sibTrans" cxnId="{9F8C379E-8AAB-48BA-962B-58DDC23DC832}">
      <dgm:prSet/>
      <dgm:spPr/>
      <dgm:t>
        <a:bodyPr/>
        <a:lstStyle/>
        <a:p>
          <a:endParaRPr lang="en-US"/>
        </a:p>
      </dgm:t>
    </dgm:pt>
    <dgm:pt modelId="{A5CD5D2C-65B2-496D-B8F9-4D8A17338954}">
      <dgm:prSet/>
      <dgm:spPr/>
      <dgm:t>
        <a:bodyPr/>
        <a:lstStyle/>
        <a:p>
          <a:r>
            <a:rPr lang="en-IE"/>
            <a:t>Set up PA email so all correspondence goes to one address?</a:t>
          </a:r>
          <a:endParaRPr lang="en-US"/>
        </a:p>
      </dgm:t>
    </dgm:pt>
    <dgm:pt modelId="{FD069FD8-4B48-4E74-98E8-2C084937DA06}" type="parTrans" cxnId="{07BD288A-F4EB-468F-BAF3-99B8254C45EB}">
      <dgm:prSet/>
      <dgm:spPr/>
      <dgm:t>
        <a:bodyPr/>
        <a:lstStyle/>
        <a:p>
          <a:endParaRPr lang="en-US"/>
        </a:p>
      </dgm:t>
    </dgm:pt>
    <dgm:pt modelId="{52B0B95F-EBB4-4BC6-8FCD-F0555E668ACD}" type="sibTrans" cxnId="{07BD288A-F4EB-468F-BAF3-99B8254C45EB}">
      <dgm:prSet/>
      <dgm:spPr/>
      <dgm:t>
        <a:bodyPr/>
        <a:lstStyle/>
        <a:p>
          <a:endParaRPr lang="en-US"/>
        </a:p>
      </dgm:t>
    </dgm:pt>
    <dgm:pt modelId="{5505A942-F653-4103-99F6-9FF3D33BF359}">
      <dgm:prSet/>
      <dgm:spPr/>
      <dgm:t>
        <a:bodyPr/>
        <a:lstStyle/>
        <a:p>
          <a:r>
            <a:rPr lang="en-IE" dirty="0"/>
            <a:t>Mail list of all parents? Consent required and proposing stop using </a:t>
          </a:r>
          <a:r>
            <a:rPr lang="en-IE" dirty="0" err="1"/>
            <a:t>Whatsapp</a:t>
          </a:r>
          <a:r>
            <a:rPr lang="en-IE" dirty="0"/>
            <a:t> as not all parents included</a:t>
          </a:r>
          <a:endParaRPr lang="en-US" dirty="0"/>
        </a:p>
      </dgm:t>
    </dgm:pt>
    <dgm:pt modelId="{A629C0C6-6CEE-47AE-8043-4AFF7DCD28FC}" type="parTrans" cxnId="{736FCD21-0594-4AA6-8DFA-CEAA2D428265}">
      <dgm:prSet/>
      <dgm:spPr/>
      <dgm:t>
        <a:bodyPr/>
        <a:lstStyle/>
        <a:p>
          <a:endParaRPr lang="en-US"/>
        </a:p>
      </dgm:t>
    </dgm:pt>
    <dgm:pt modelId="{4BAC7CE6-B07F-498B-AD42-3AC2A54D4CEC}" type="sibTrans" cxnId="{736FCD21-0594-4AA6-8DFA-CEAA2D428265}">
      <dgm:prSet/>
      <dgm:spPr/>
      <dgm:t>
        <a:bodyPr/>
        <a:lstStyle/>
        <a:p>
          <a:endParaRPr lang="en-US"/>
        </a:p>
      </dgm:t>
    </dgm:pt>
    <dgm:pt modelId="{B79A388F-1A12-45C2-9B81-775369F7B9D5}">
      <dgm:prSet/>
      <dgm:spPr/>
      <dgm:t>
        <a:bodyPr/>
        <a:lstStyle/>
        <a:p>
          <a:r>
            <a:rPr lang="en-US" dirty="0"/>
            <a:t>All information to be added to page on website</a:t>
          </a:r>
        </a:p>
      </dgm:t>
    </dgm:pt>
    <dgm:pt modelId="{FAD1B0C4-AA48-4438-B877-1EBE2FA71F93}" type="parTrans" cxnId="{EBD6460B-CA85-4AEA-8684-AAC02AB055A5}">
      <dgm:prSet/>
      <dgm:spPr/>
      <dgm:t>
        <a:bodyPr/>
        <a:lstStyle/>
        <a:p>
          <a:endParaRPr lang="en-US"/>
        </a:p>
      </dgm:t>
    </dgm:pt>
    <dgm:pt modelId="{FF714FC8-5857-4793-90CB-2F1EBF72AF5C}" type="sibTrans" cxnId="{EBD6460B-CA85-4AEA-8684-AAC02AB055A5}">
      <dgm:prSet/>
      <dgm:spPr/>
      <dgm:t>
        <a:bodyPr/>
        <a:lstStyle/>
        <a:p>
          <a:endParaRPr lang="en-US"/>
        </a:p>
      </dgm:t>
    </dgm:pt>
    <dgm:pt modelId="{6EB6743B-A5A2-4A3A-A1D6-6EC303E4F80E}" type="pres">
      <dgm:prSet presAssocID="{0FB639B3-EE48-469D-A4E9-CC747FD8780D}" presName="vert0" presStyleCnt="0">
        <dgm:presLayoutVars>
          <dgm:dir/>
          <dgm:animOne val="branch"/>
          <dgm:animLvl val="lvl"/>
        </dgm:presLayoutVars>
      </dgm:prSet>
      <dgm:spPr/>
    </dgm:pt>
    <dgm:pt modelId="{5357E770-4C83-4FD3-BEB5-9186D9854131}" type="pres">
      <dgm:prSet presAssocID="{413D6417-B49D-471D-BBA6-F655B26936C0}" presName="thickLine" presStyleLbl="alignNode1" presStyleIdx="0" presStyleCnt="5"/>
      <dgm:spPr/>
    </dgm:pt>
    <dgm:pt modelId="{1CAA9040-FC57-40E9-91AD-C2252602BDE9}" type="pres">
      <dgm:prSet presAssocID="{413D6417-B49D-471D-BBA6-F655B26936C0}" presName="horz1" presStyleCnt="0"/>
      <dgm:spPr/>
    </dgm:pt>
    <dgm:pt modelId="{BB8E0C38-87B7-42BC-8F61-65073713C819}" type="pres">
      <dgm:prSet presAssocID="{413D6417-B49D-471D-BBA6-F655B26936C0}" presName="tx1" presStyleLbl="revTx" presStyleIdx="0" presStyleCnt="5"/>
      <dgm:spPr/>
    </dgm:pt>
    <dgm:pt modelId="{C8C7CC9C-F0BA-4814-BB92-545C3D8AC4B8}" type="pres">
      <dgm:prSet presAssocID="{413D6417-B49D-471D-BBA6-F655B26936C0}" presName="vert1" presStyleCnt="0"/>
      <dgm:spPr/>
    </dgm:pt>
    <dgm:pt modelId="{FB829D28-31EE-4E40-AC29-60C9042A2A2E}" type="pres">
      <dgm:prSet presAssocID="{46BFA251-1216-4D41-BBF7-433B473F9F5D}" presName="thickLine" presStyleLbl="alignNode1" presStyleIdx="1" presStyleCnt="5"/>
      <dgm:spPr/>
    </dgm:pt>
    <dgm:pt modelId="{392C3B5E-8F82-4C0D-B66B-72E7A7544884}" type="pres">
      <dgm:prSet presAssocID="{46BFA251-1216-4D41-BBF7-433B473F9F5D}" presName="horz1" presStyleCnt="0"/>
      <dgm:spPr/>
    </dgm:pt>
    <dgm:pt modelId="{C357BBB7-9E99-4671-9821-6ACC83E20686}" type="pres">
      <dgm:prSet presAssocID="{46BFA251-1216-4D41-BBF7-433B473F9F5D}" presName="tx1" presStyleLbl="revTx" presStyleIdx="1" presStyleCnt="5"/>
      <dgm:spPr/>
    </dgm:pt>
    <dgm:pt modelId="{6D7E18DF-8D7C-4846-9AB0-D1151BFB9490}" type="pres">
      <dgm:prSet presAssocID="{46BFA251-1216-4D41-BBF7-433B473F9F5D}" presName="vert1" presStyleCnt="0"/>
      <dgm:spPr/>
    </dgm:pt>
    <dgm:pt modelId="{6F88AED4-5BC3-4965-8655-4D3A43B3543E}" type="pres">
      <dgm:prSet presAssocID="{A5CD5D2C-65B2-496D-B8F9-4D8A17338954}" presName="thickLine" presStyleLbl="alignNode1" presStyleIdx="2" presStyleCnt="5"/>
      <dgm:spPr/>
    </dgm:pt>
    <dgm:pt modelId="{995004FC-83AA-4946-A14C-3C747AC55453}" type="pres">
      <dgm:prSet presAssocID="{A5CD5D2C-65B2-496D-B8F9-4D8A17338954}" presName="horz1" presStyleCnt="0"/>
      <dgm:spPr/>
    </dgm:pt>
    <dgm:pt modelId="{A81B8B11-F541-405F-AAA5-FFE940361709}" type="pres">
      <dgm:prSet presAssocID="{A5CD5D2C-65B2-496D-B8F9-4D8A17338954}" presName="tx1" presStyleLbl="revTx" presStyleIdx="2" presStyleCnt="5"/>
      <dgm:spPr/>
    </dgm:pt>
    <dgm:pt modelId="{715016EA-2E8E-48D0-AFFE-C8AD9F86F5AD}" type="pres">
      <dgm:prSet presAssocID="{A5CD5D2C-65B2-496D-B8F9-4D8A17338954}" presName="vert1" presStyleCnt="0"/>
      <dgm:spPr/>
    </dgm:pt>
    <dgm:pt modelId="{327DC2B2-7DF3-4779-993B-20AE6B5D67D3}" type="pres">
      <dgm:prSet presAssocID="{5505A942-F653-4103-99F6-9FF3D33BF359}" presName="thickLine" presStyleLbl="alignNode1" presStyleIdx="3" presStyleCnt="5"/>
      <dgm:spPr/>
    </dgm:pt>
    <dgm:pt modelId="{7A3F12B6-8B9B-4EBB-ACB2-16C0A67908DD}" type="pres">
      <dgm:prSet presAssocID="{5505A942-F653-4103-99F6-9FF3D33BF359}" presName="horz1" presStyleCnt="0"/>
      <dgm:spPr/>
    </dgm:pt>
    <dgm:pt modelId="{ECE06192-C071-4B55-A044-DC0A4D57D0FB}" type="pres">
      <dgm:prSet presAssocID="{5505A942-F653-4103-99F6-9FF3D33BF359}" presName="tx1" presStyleLbl="revTx" presStyleIdx="3" presStyleCnt="5"/>
      <dgm:spPr/>
    </dgm:pt>
    <dgm:pt modelId="{7C02A529-A803-40B0-9932-CE9158544C4D}" type="pres">
      <dgm:prSet presAssocID="{5505A942-F653-4103-99F6-9FF3D33BF359}" presName="vert1" presStyleCnt="0"/>
      <dgm:spPr/>
    </dgm:pt>
    <dgm:pt modelId="{E69644AC-8CB2-4E8F-9250-81E33AE8D37E}" type="pres">
      <dgm:prSet presAssocID="{B79A388F-1A12-45C2-9B81-775369F7B9D5}" presName="thickLine" presStyleLbl="alignNode1" presStyleIdx="4" presStyleCnt="5"/>
      <dgm:spPr/>
    </dgm:pt>
    <dgm:pt modelId="{7EAC0AF6-58DD-4FD4-B5C8-C9F072611BF8}" type="pres">
      <dgm:prSet presAssocID="{B79A388F-1A12-45C2-9B81-775369F7B9D5}" presName="horz1" presStyleCnt="0"/>
      <dgm:spPr/>
    </dgm:pt>
    <dgm:pt modelId="{9FFB93D6-5022-4946-9FDA-6CE2BA8B5E14}" type="pres">
      <dgm:prSet presAssocID="{B79A388F-1A12-45C2-9B81-775369F7B9D5}" presName="tx1" presStyleLbl="revTx" presStyleIdx="4" presStyleCnt="5"/>
      <dgm:spPr/>
    </dgm:pt>
    <dgm:pt modelId="{C939C736-C325-483F-8063-D71CF822513F}" type="pres">
      <dgm:prSet presAssocID="{B79A388F-1A12-45C2-9B81-775369F7B9D5}" presName="vert1" presStyleCnt="0"/>
      <dgm:spPr/>
    </dgm:pt>
  </dgm:ptLst>
  <dgm:cxnLst>
    <dgm:cxn modelId="{F218E600-278C-47C1-A095-F9ADD55C8146}" type="presOf" srcId="{5505A942-F653-4103-99F6-9FF3D33BF359}" destId="{ECE06192-C071-4B55-A044-DC0A4D57D0FB}" srcOrd="0" destOrd="0" presId="urn:microsoft.com/office/officeart/2008/layout/LinedList"/>
    <dgm:cxn modelId="{4522A302-3EA9-4B30-A8A9-CD051807E573}" type="presOf" srcId="{A5CD5D2C-65B2-496D-B8F9-4D8A17338954}" destId="{A81B8B11-F541-405F-AAA5-FFE940361709}" srcOrd="0" destOrd="0" presId="urn:microsoft.com/office/officeart/2008/layout/LinedList"/>
    <dgm:cxn modelId="{EBD6460B-CA85-4AEA-8684-AAC02AB055A5}" srcId="{0FB639B3-EE48-469D-A4E9-CC747FD8780D}" destId="{B79A388F-1A12-45C2-9B81-775369F7B9D5}" srcOrd="4" destOrd="0" parTransId="{FAD1B0C4-AA48-4438-B877-1EBE2FA71F93}" sibTransId="{FF714FC8-5857-4793-90CB-2F1EBF72AF5C}"/>
    <dgm:cxn modelId="{736FCD21-0594-4AA6-8DFA-CEAA2D428265}" srcId="{0FB639B3-EE48-469D-A4E9-CC747FD8780D}" destId="{5505A942-F653-4103-99F6-9FF3D33BF359}" srcOrd="3" destOrd="0" parTransId="{A629C0C6-6CEE-47AE-8043-4AFF7DCD28FC}" sibTransId="{4BAC7CE6-B07F-498B-AD42-3AC2A54D4CEC}"/>
    <dgm:cxn modelId="{255D7338-83D9-4A34-9856-B0E4F87E59CA}" srcId="{0FB639B3-EE48-469D-A4E9-CC747FD8780D}" destId="{413D6417-B49D-471D-BBA6-F655B26936C0}" srcOrd="0" destOrd="0" parTransId="{21E00502-3A62-4CBD-BD20-74D210C9C837}" sibTransId="{7DFA42BC-1AF4-407F-A981-AEF587B86DE1}"/>
    <dgm:cxn modelId="{9B272A3F-D1E7-4415-A59F-824484F78D65}" type="presOf" srcId="{B79A388F-1A12-45C2-9B81-775369F7B9D5}" destId="{9FFB93D6-5022-4946-9FDA-6CE2BA8B5E14}" srcOrd="0" destOrd="0" presId="urn:microsoft.com/office/officeart/2008/layout/LinedList"/>
    <dgm:cxn modelId="{76D25C79-010D-4807-8410-A33C9F3E40DD}" type="presOf" srcId="{0FB639B3-EE48-469D-A4E9-CC747FD8780D}" destId="{6EB6743B-A5A2-4A3A-A1D6-6EC303E4F80E}" srcOrd="0" destOrd="0" presId="urn:microsoft.com/office/officeart/2008/layout/LinedList"/>
    <dgm:cxn modelId="{07BD288A-F4EB-468F-BAF3-99B8254C45EB}" srcId="{0FB639B3-EE48-469D-A4E9-CC747FD8780D}" destId="{A5CD5D2C-65B2-496D-B8F9-4D8A17338954}" srcOrd="2" destOrd="0" parTransId="{FD069FD8-4B48-4E74-98E8-2C084937DA06}" sibTransId="{52B0B95F-EBB4-4BC6-8FCD-F0555E668ACD}"/>
    <dgm:cxn modelId="{9F8C379E-8AAB-48BA-962B-58DDC23DC832}" srcId="{0FB639B3-EE48-469D-A4E9-CC747FD8780D}" destId="{46BFA251-1216-4D41-BBF7-433B473F9F5D}" srcOrd="1" destOrd="0" parTransId="{77B39990-8435-4127-BFCC-A7A79D3B2DFC}" sibTransId="{08E72699-D41A-46A0-B955-2D2E9586D0F0}"/>
    <dgm:cxn modelId="{B64476E7-7D74-4FB5-92DE-11842461562D}" type="presOf" srcId="{413D6417-B49D-471D-BBA6-F655B26936C0}" destId="{BB8E0C38-87B7-42BC-8F61-65073713C819}" srcOrd="0" destOrd="0" presId="urn:microsoft.com/office/officeart/2008/layout/LinedList"/>
    <dgm:cxn modelId="{D98D21FA-AA07-4CB9-AE7B-53FAD39307C6}" type="presOf" srcId="{46BFA251-1216-4D41-BBF7-433B473F9F5D}" destId="{C357BBB7-9E99-4671-9821-6ACC83E20686}" srcOrd="0" destOrd="0" presId="urn:microsoft.com/office/officeart/2008/layout/LinedList"/>
    <dgm:cxn modelId="{7CE630C7-23EA-411B-A3C5-3B36D1DBE179}" type="presParOf" srcId="{6EB6743B-A5A2-4A3A-A1D6-6EC303E4F80E}" destId="{5357E770-4C83-4FD3-BEB5-9186D9854131}" srcOrd="0" destOrd="0" presId="urn:microsoft.com/office/officeart/2008/layout/LinedList"/>
    <dgm:cxn modelId="{498AE863-45A6-4F0F-80B6-3759827C4C34}" type="presParOf" srcId="{6EB6743B-A5A2-4A3A-A1D6-6EC303E4F80E}" destId="{1CAA9040-FC57-40E9-91AD-C2252602BDE9}" srcOrd="1" destOrd="0" presId="urn:microsoft.com/office/officeart/2008/layout/LinedList"/>
    <dgm:cxn modelId="{C5B0B9F8-EFBC-4FC7-BF06-17EADF245F9A}" type="presParOf" srcId="{1CAA9040-FC57-40E9-91AD-C2252602BDE9}" destId="{BB8E0C38-87B7-42BC-8F61-65073713C819}" srcOrd="0" destOrd="0" presId="urn:microsoft.com/office/officeart/2008/layout/LinedList"/>
    <dgm:cxn modelId="{6F71A951-42FD-4414-81BE-D4AE6BC014DE}" type="presParOf" srcId="{1CAA9040-FC57-40E9-91AD-C2252602BDE9}" destId="{C8C7CC9C-F0BA-4814-BB92-545C3D8AC4B8}" srcOrd="1" destOrd="0" presId="urn:microsoft.com/office/officeart/2008/layout/LinedList"/>
    <dgm:cxn modelId="{5E4D63AD-9EF2-47D8-BEFF-250CA2AC3A63}" type="presParOf" srcId="{6EB6743B-A5A2-4A3A-A1D6-6EC303E4F80E}" destId="{FB829D28-31EE-4E40-AC29-60C9042A2A2E}" srcOrd="2" destOrd="0" presId="urn:microsoft.com/office/officeart/2008/layout/LinedList"/>
    <dgm:cxn modelId="{D99C96D2-6CDA-426F-ACE3-80F388EAD017}" type="presParOf" srcId="{6EB6743B-A5A2-4A3A-A1D6-6EC303E4F80E}" destId="{392C3B5E-8F82-4C0D-B66B-72E7A7544884}" srcOrd="3" destOrd="0" presId="urn:microsoft.com/office/officeart/2008/layout/LinedList"/>
    <dgm:cxn modelId="{5E67D746-02F4-4331-A104-BB08239A801A}" type="presParOf" srcId="{392C3B5E-8F82-4C0D-B66B-72E7A7544884}" destId="{C357BBB7-9E99-4671-9821-6ACC83E20686}" srcOrd="0" destOrd="0" presId="urn:microsoft.com/office/officeart/2008/layout/LinedList"/>
    <dgm:cxn modelId="{AF0B8EBD-193C-4F5B-8F0E-04A5F16D7F67}" type="presParOf" srcId="{392C3B5E-8F82-4C0D-B66B-72E7A7544884}" destId="{6D7E18DF-8D7C-4846-9AB0-D1151BFB9490}" srcOrd="1" destOrd="0" presId="urn:microsoft.com/office/officeart/2008/layout/LinedList"/>
    <dgm:cxn modelId="{775B9AE9-139D-4A52-9307-979797DD5B13}" type="presParOf" srcId="{6EB6743B-A5A2-4A3A-A1D6-6EC303E4F80E}" destId="{6F88AED4-5BC3-4965-8655-4D3A43B3543E}" srcOrd="4" destOrd="0" presId="urn:microsoft.com/office/officeart/2008/layout/LinedList"/>
    <dgm:cxn modelId="{9CBEF8FE-F190-4B72-B008-01DE90DB51FF}" type="presParOf" srcId="{6EB6743B-A5A2-4A3A-A1D6-6EC303E4F80E}" destId="{995004FC-83AA-4946-A14C-3C747AC55453}" srcOrd="5" destOrd="0" presId="urn:microsoft.com/office/officeart/2008/layout/LinedList"/>
    <dgm:cxn modelId="{205046DC-CF52-4543-820D-BC6F29DA9CCD}" type="presParOf" srcId="{995004FC-83AA-4946-A14C-3C747AC55453}" destId="{A81B8B11-F541-405F-AAA5-FFE940361709}" srcOrd="0" destOrd="0" presId="urn:microsoft.com/office/officeart/2008/layout/LinedList"/>
    <dgm:cxn modelId="{2F363B53-5D07-4808-8417-E4BBC7DAAAD8}" type="presParOf" srcId="{995004FC-83AA-4946-A14C-3C747AC55453}" destId="{715016EA-2E8E-48D0-AFFE-C8AD9F86F5AD}" srcOrd="1" destOrd="0" presId="urn:microsoft.com/office/officeart/2008/layout/LinedList"/>
    <dgm:cxn modelId="{19B4FD5C-A079-4E20-B382-E2AA571D4B82}" type="presParOf" srcId="{6EB6743B-A5A2-4A3A-A1D6-6EC303E4F80E}" destId="{327DC2B2-7DF3-4779-993B-20AE6B5D67D3}" srcOrd="6" destOrd="0" presId="urn:microsoft.com/office/officeart/2008/layout/LinedList"/>
    <dgm:cxn modelId="{2F9022AF-58F7-41E0-B244-AFC90638857D}" type="presParOf" srcId="{6EB6743B-A5A2-4A3A-A1D6-6EC303E4F80E}" destId="{7A3F12B6-8B9B-4EBB-ACB2-16C0A67908DD}" srcOrd="7" destOrd="0" presId="urn:microsoft.com/office/officeart/2008/layout/LinedList"/>
    <dgm:cxn modelId="{8D107BEC-3832-45F8-A73C-0CEEB50F2403}" type="presParOf" srcId="{7A3F12B6-8B9B-4EBB-ACB2-16C0A67908DD}" destId="{ECE06192-C071-4B55-A044-DC0A4D57D0FB}" srcOrd="0" destOrd="0" presId="urn:microsoft.com/office/officeart/2008/layout/LinedList"/>
    <dgm:cxn modelId="{B8AD51ED-C122-4701-810A-F7579FD3560C}" type="presParOf" srcId="{7A3F12B6-8B9B-4EBB-ACB2-16C0A67908DD}" destId="{7C02A529-A803-40B0-9932-CE9158544C4D}" srcOrd="1" destOrd="0" presId="urn:microsoft.com/office/officeart/2008/layout/LinedList"/>
    <dgm:cxn modelId="{70B5FE03-F316-401B-8B6D-33DBB2230433}" type="presParOf" srcId="{6EB6743B-A5A2-4A3A-A1D6-6EC303E4F80E}" destId="{E69644AC-8CB2-4E8F-9250-81E33AE8D37E}" srcOrd="8" destOrd="0" presId="urn:microsoft.com/office/officeart/2008/layout/LinedList"/>
    <dgm:cxn modelId="{5BD738D9-0685-48C7-AFDF-0B5C433C7A31}" type="presParOf" srcId="{6EB6743B-A5A2-4A3A-A1D6-6EC303E4F80E}" destId="{7EAC0AF6-58DD-4FD4-B5C8-C9F072611BF8}" srcOrd="9" destOrd="0" presId="urn:microsoft.com/office/officeart/2008/layout/LinedList"/>
    <dgm:cxn modelId="{AE997F67-E918-49E0-B276-AFA736678692}" type="presParOf" srcId="{7EAC0AF6-58DD-4FD4-B5C8-C9F072611BF8}" destId="{9FFB93D6-5022-4946-9FDA-6CE2BA8B5E14}" srcOrd="0" destOrd="0" presId="urn:microsoft.com/office/officeart/2008/layout/LinedList"/>
    <dgm:cxn modelId="{05A404E1-FB58-42FF-8AF8-AEDB4235F95A}" type="presParOf" srcId="{7EAC0AF6-58DD-4FD4-B5C8-C9F072611BF8}" destId="{C939C736-C325-483F-8063-D71CF822513F}"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57E770-4C83-4FD3-BEB5-9186D9854131}">
      <dsp:nvSpPr>
        <dsp:cNvPr id="0" name=""/>
        <dsp:cNvSpPr/>
      </dsp:nvSpPr>
      <dsp:spPr>
        <a:xfrm>
          <a:off x="0" y="675"/>
          <a:ext cx="6900512"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B8E0C38-87B7-42BC-8F61-65073713C819}">
      <dsp:nvSpPr>
        <dsp:cNvPr id="0" name=""/>
        <dsp:cNvSpPr/>
      </dsp:nvSpPr>
      <dsp:spPr>
        <a:xfrm>
          <a:off x="0" y="675"/>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IE" sz="2300" kern="1200"/>
            <a:t>Wed 30</a:t>
          </a:r>
          <a:r>
            <a:rPr lang="en-IE" sz="2300" kern="1200" baseline="30000"/>
            <a:t>th</a:t>
          </a:r>
          <a:r>
            <a:rPr lang="en-IE" sz="2300" kern="1200"/>
            <a:t> Sept </a:t>
          </a:r>
          <a:endParaRPr lang="en-US" sz="2300" kern="1200"/>
        </a:p>
      </dsp:txBody>
      <dsp:txXfrm>
        <a:off x="0" y="675"/>
        <a:ext cx="6900512" cy="1106957"/>
      </dsp:txXfrm>
    </dsp:sp>
    <dsp:sp modelId="{FB829D28-31EE-4E40-AC29-60C9042A2A2E}">
      <dsp:nvSpPr>
        <dsp:cNvPr id="0" name=""/>
        <dsp:cNvSpPr/>
      </dsp:nvSpPr>
      <dsp:spPr>
        <a:xfrm>
          <a:off x="0" y="1107633"/>
          <a:ext cx="6900512"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357BBB7-9E99-4671-9821-6ACC83E20686}">
      <dsp:nvSpPr>
        <dsp:cNvPr id="0" name=""/>
        <dsp:cNvSpPr/>
      </dsp:nvSpPr>
      <dsp:spPr>
        <a:xfrm>
          <a:off x="0" y="1107633"/>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IE" sz="2300" kern="1200" dirty="0"/>
            <a:t>Online @8:30 for 1 hour via zoom-link to be sent in dojo </a:t>
          </a:r>
          <a:endParaRPr lang="en-US" sz="2300" kern="1200" dirty="0"/>
        </a:p>
      </dsp:txBody>
      <dsp:txXfrm>
        <a:off x="0" y="1107633"/>
        <a:ext cx="6900512" cy="1106957"/>
      </dsp:txXfrm>
    </dsp:sp>
    <dsp:sp modelId="{6F88AED4-5BC3-4965-8655-4D3A43B3543E}">
      <dsp:nvSpPr>
        <dsp:cNvPr id="0" name=""/>
        <dsp:cNvSpPr/>
      </dsp:nvSpPr>
      <dsp:spPr>
        <a:xfrm>
          <a:off x="0" y="2214591"/>
          <a:ext cx="6900512"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81B8B11-F541-405F-AAA5-FFE940361709}">
      <dsp:nvSpPr>
        <dsp:cNvPr id="0" name=""/>
        <dsp:cNvSpPr/>
      </dsp:nvSpPr>
      <dsp:spPr>
        <a:xfrm>
          <a:off x="0" y="2214591"/>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IE" sz="2300" kern="1200"/>
            <a:t>Set up PA email so all correspondence goes to one address?</a:t>
          </a:r>
          <a:endParaRPr lang="en-US" sz="2300" kern="1200"/>
        </a:p>
      </dsp:txBody>
      <dsp:txXfrm>
        <a:off x="0" y="2214591"/>
        <a:ext cx="6900512" cy="1106957"/>
      </dsp:txXfrm>
    </dsp:sp>
    <dsp:sp modelId="{327DC2B2-7DF3-4779-993B-20AE6B5D67D3}">
      <dsp:nvSpPr>
        <dsp:cNvPr id="0" name=""/>
        <dsp:cNvSpPr/>
      </dsp:nvSpPr>
      <dsp:spPr>
        <a:xfrm>
          <a:off x="0" y="3321549"/>
          <a:ext cx="6900512"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CE06192-C071-4B55-A044-DC0A4D57D0FB}">
      <dsp:nvSpPr>
        <dsp:cNvPr id="0" name=""/>
        <dsp:cNvSpPr/>
      </dsp:nvSpPr>
      <dsp:spPr>
        <a:xfrm>
          <a:off x="0" y="3321549"/>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IE" sz="2300" kern="1200" dirty="0"/>
            <a:t>Mail list of all parents? Consent required and proposing stop using </a:t>
          </a:r>
          <a:r>
            <a:rPr lang="en-IE" sz="2300" kern="1200" dirty="0" err="1"/>
            <a:t>Whatsapp</a:t>
          </a:r>
          <a:r>
            <a:rPr lang="en-IE" sz="2300" kern="1200" dirty="0"/>
            <a:t> as not all parents included</a:t>
          </a:r>
          <a:endParaRPr lang="en-US" sz="2300" kern="1200" dirty="0"/>
        </a:p>
      </dsp:txBody>
      <dsp:txXfrm>
        <a:off x="0" y="3321549"/>
        <a:ext cx="6900512" cy="1106957"/>
      </dsp:txXfrm>
    </dsp:sp>
    <dsp:sp modelId="{E69644AC-8CB2-4E8F-9250-81E33AE8D37E}">
      <dsp:nvSpPr>
        <dsp:cNvPr id="0" name=""/>
        <dsp:cNvSpPr/>
      </dsp:nvSpPr>
      <dsp:spPr>
        <a:xfrm>
          <a:off x="0" y="4428507"/>
          <a:ext cx="6900512"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FFB93D6-5022-4946-9FDA-6CE2BA8B5E14}">
      <dsp:nvSpPr>
        <dsp:cNvPr id="0" name=""/>
        <dsp:cNvSpPr/>
      </dsp:nvSpPr>
      <dsp:spPr>
        <a:xfrm>
          <a:off x="0" y="4428507"/>
          <a:ext cx="6900512" cy="11069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marL="0" lvl="0" indent="0" algn="l" defTabSz="1022350">
            <a:lnSpc>
              <a:spcPct val="90000"/>
            </a:lnSpc>
            <a:spcBef>
              <a:spcPct val="0"/>
            </a:spcBef>
            <a:spcAft>
              <a:spcPct val="35000"/>
            </a:spcAft>
            <a:buNone/>
          </a:pPr>
          <a:r>
            <a:rPr lang="en-US" sz="2300" kern="1200" dirty="0"/>
            <a:t>All information to be added to page on website</a:t>
          </a:r>
        </a:p>
      </dsp:txBody>
      <dsp:txXfrm>
        <a:off x="0" y="4428507"/>
        <a:ext cx="6900512" cy="1106957"/>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F38005E-7244-4B48-8303-A730138A2A43}" type="datetimeFigureOut">
              <a:rPr lang="en-IE" smtClean="0"/>
              <a:t>31/08/2021</a:t>
            </a:fld>
            <a:endParaRPr lang="en-I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2498871-6B24-4B99-919A-4A428D0B76AE}" type="slidenum">
              <a:rPr lang="en-IE" smtClean="0"/>
              <a:t>‹#›</a:t>
            </a:fld>
            <a:endParaRPr lang="en-IE"/>
          </a:p>
        </p:txBody>
      </p:sp>
    </p:spTree>
    <p:extLst>
      <p:ext uri="{BB962C8B-B14F-4D97-AF65-F5344CB8AC3E}">
        <p14:creationId xmlns:p14="http://schemas.microsoft.com/office/powerpoint/2010/main" val="36053761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A2498871-6B24-4B99-919A-4A428D0B76AE}" type="slidenum">
              <a:rPr lang="en-IE" smtClean="0"/>
              <a:t>3</a:t>
            </a:fld>
            <a:endParaRPr lang="en-IE"/>
          </a:p>
        </p:txBody>
      </p:sp>
    </p:spTree>
    <p:extLst>
      <p:ext uri="{BB962C8B-B14F-4D97-AF65-F5344CB8AC3E}">
        <p14:creationId xmlns:p14="http://schemas.microsoft.com/office/powerpoint/2010/main" val="10667260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5"/>
          </p:nvPr>
        </p:nvSpPr>
        <p:spPr/>
        <p:txBody>
          <a:bodyPr/>
          <a:lstStyle/>
          <a:p>
            <a:fld id="{A2498871-6B24-4B99-919A-4A428D0B76AE}" type="slidenum">
              <a:rPr lang="en-IE" smtClean="0"/>
              <a:t>4</a:t>
            </a:fld>
            <a:endParaRPr lang="en-IE"/>
          </a:p>
        </p:txBody>
      </p:sp>
    </p:spTree>
    <p:extLst>
      <p:ext uri="{BB962C8B-B14F-4D97-AF65-F5344CB8AC3E}">
        <p14:creationId xmlns:p14="http://schemas.microsoft.com/office/powerpoint/2010/main" val="36309512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580395-CDE0-479F-806A-4A7EA945561B}"/>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IE"/>
          </a:p>
        </p:txBody>
      </p:sp>
      <p:sp>
        <p:nvSpPr>
          <p:cNvPr id="3" name="Subtitle 2">
            <a:extLst>
              <a:ext uri="{FF2B5EF4-FFF2-40B4-BE49-F238E27FC236}">
                <a16:creationId xmlns:a16="http://schemas.microsoft.com/office/drawing/2014/main" id="{240D6014-B9A3-4876-8D87-E606B1C43C4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IE"/>
          </a:p>
        </p:txBody>
      </p:sp>
      <p:sp>
        <p:nvSpPr>
          <p:cNvPr id="4" name="Date Placeholder 3">
            <a:extLst>
              <a:ext uri="{FF2B5EF4-FFF2-40B4-BE49-F238E27FC236}">
                <a16:creationId xmlns:a16="http://schemas.microsoft.com/office/drawing/2014/main" id="{97C08C91-2A12-49E1-BBDC-21E8664CD0A5}"/>
              </a:ext>
            </a:extLst>
          </p:cNvPr>
          <p:cNvSpPr>
            <a:spLocks noGrp="1"/>
          </p:cNvSpPr>
          <p:nvPr>
            <p:ph type="dt" sz="half" idx="10"/>
          </p:nvPr>
        </p:nvSpPr>
        <p:spPr/>
        <p:txBody>
          <a:bodyPr/>
          <a:lstStyle/>
          <a:p>
            <a:fld id="{9AC0966D-B7E8-4F12-B130-0B8B75E30E4A}" type="datetimeFigureOut">
              <a:rPr lang="en-IE" smtClean="0"/>
              <a:t>31/08/2021</a:t>
            </a:fld>
            <a:endParaRPr lang="en-IE"/>
          </a:p>
        </p:txBody>
      </p:sp>
      <p:sp>
        <p:nvSpPr>
          <p:cNvPr id="5" name="Footer Placeholder 4">
            <a:extLst>
              <a:ext uri="{FF2B5EF4-FFF2-40B4-BE49-F238E27FC236}">
                <a16:creationId xmlns:a16="http://schemas.microsoft.com/office/drawing/2014/main" id="{08B2D11A-E417-4B4B-9CF1-3E3CCF750E03}"/>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58E9A1F0-EA90-4378-B0DB-9EB4CEBF76D0}"/>
              </a:ext>
            </a:extLst>
          </p:cNvPr>
          <p:cNvSpPr>
            <a:spLocks noGrp="1"/>
          </p:cNvSpPr>
          <p:nvPr>
            <p:ph type="sldNum" sz="quarter" idx="12"/>
          </p:nvPr>
        </p:nvSpPr>
        <p:spPr/>
        <p:txBody>
          <a:bodyPr/>
          <a:lstStyle/>
          <a:p>
            <a:fld id="{E76E2F04-0009-49DB-995B-56BFE635C0D1}" type="slidenum">
              <a:rPr lang="en-IE" smtClean="0"/>
              <a:t>‹#›</a:t>
            </a:fld>
            <a:endParaRPr lang="en-IE"/>
          </a:p>
        </p:txBody>
      </p:sp>
    </p:spTree>
    <p:extLst>
      <p:ext uri="{BB962C8B-B14F-4D97-AF65-F5344CB8AC3E}">
        <p14:creationId xmlns:p14="http://schemas.microsoft.com/office/powerpoint/2010/main" val="36657944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BF380C9-5D60-474A-8FD4-86D03EEA2995}"/>
              </a:ext>
            </a:extLst>
          </p:cNvPr>
          <p:cNvSpPr>
            <a:spLocks noGrp="1"/>
          </p:cNvSpPr>
          <p:nvPr>
            <p:ph type="title"/>
          </p:nvPr>
        </p:nvSpPr>
        <p:spPr/>
        <p:txBody>
          <a:bodyPr/>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83A7FBEB-1DC4-4387-AA4A-5A67A44ADAD3}"/>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F0566A45-CFD4-42B4-AE94-CFE581F4BE41}"/>
              </a:ext>
            </a:extLst>
          </p:cNvPr>
          <p:cNvSpPr>
            <a:spLocks noGrp="1"/>
          </p:cNvSpPr>
          <p:nvPr>
            <p:ph type="dt" sz="half" idx="10"/>
          </p:nvPr>
        </p:nvSpPr>
        <p:spPr/>
        <p:txBody>
          <a:bodyPr/>
          <a:lstStyle/>
          <a:p>
            <a:fld id="{9AC0966D-B7E8-4F12-B130-0B8B75E30E4A}" type="datetimeFigureOut">
              <a:rPr lang="en-IE" smtClean="0"/>
              <a:t>31/08/2021</a:t>
            </a:fld>
            <a:endParaRPr lang="en-IE"/>
          </a:p>
        </p:txBody>
      </p:sp>
      <p:sp>
        <p:nvSpPr>
          <p:cNvPr id="5" name="Footer Placeholder 4">
            <a:extLst>
              <a:ext uri="{FF2B5EF4-FFF2-40B4-BE49-F238E27FC236}">
                <a16:creationId xmlns:a16="http://schemas.microsoft.com/office/drawing/2014/main" id="{F680FF42-B338-4138-BE32-B28D34644616}"/>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0FD0C74C-EB22-441B-A47C-54B1F592A275}"/>
              </a:ext>
            </a:extLst>
          </p:cNvPr>
          <p:cNvSpPr>
            <a:spLocks noGrp="1"/>
          </p:cNvSpPr>
          <p:nvPr>
            <p:ph type="sldNum" sz="quarter" idx="12"/>
          </p:nvPr>
        </p:nvSpPr>
        <p:spPr/>
        <p:txBody>
          <a:bodyPr/>
          <a:lstStyle/>
          <a:p>
            <a:fld id="{E76E2F04-0009-49DB-995B-56BFE635C0D1}" type="slidenum">
              <a:rPr lang="en-IE" smtClean="0"/>
              <a:t>‹#›</a:t>
            </a:fld>
            <a:endParaRPr lang="en-IE"/>
          </a:p>
        </p:txBody>
      </p:sp>
    </p:spTree>
    <p:extLst>
      <p:ext uri="{BB962C8B-B14F-4D97-AF65-F5344CB8AC3E}">
        <p14:creationId xmlns:p14="http://schemas.microsoft.com/office/powerpoint/2010/main" val="17976480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2D4F5D-A8C2-4C11-A445-1D59EE4138F3}"/>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IE"/>
          </a:p>
        </p:txBody>
      </p:sp>
      <p:sp>
        <p:nvSpPr>
          <p:cNvPr id="3" name="Vertical Text Placeholder 2">
            <a:extLst>
              <a:ext uri="{FF2B5EF4-FFF2-40B4-BE49-F238E27FC236}">
                <a16:creationId xmlns:a16="http://schemas.microsoft.com/office/drawing/2014/main" id="{6B2EE519-8829-4F8B-9DA3-D93ED1B8E466}"/>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AB3F142E-957E-46C6-948B-13D335EB6300}"/>
              </a:ext>
            </a:extLst>
          </p:cNvPr>
          <p:cNvSpPr>
            <a:spLocks noGrp="1"/>
          </p:cNvSpPr>
          <p:nvPr>
            <p:ph type="dt" sz="half" idx="10"/>
          </p:nvPr>
        </p:nvSpPr>
        <p:spPr/>
        <p:txBody>
          <a:bodyPr/>
          <a:lstStyle/>
          <a:p>
            <a:fld id="{9AC0966D-B7E8-4F12-B130-0B8B75E30E4A}" type="datetimeFigureOut">
              <a:rPr lang="en-IE" smtClean="0"/>
              <a:t>31/08/2021</a:t>
            </a:fld>
            <a:endParaRPr lang="en-IE"/>
          </a:p>
        </p:txBody>
      </p:sp>
      <p:sp>
        <p:nvSpPr>
          <p:cNvPr id="5" name="Footer Placeholder 4">
            <a:extLst>
              <a:ext uri="{FF2B5EF4-FFF2-40B4-BE49-F238E27FC236}">
                <a16:creationId xmlns:a16="http://schemas.microsoft.com/office/drawing/2014/main" id="{1DE09930-986F-4780-901B-23F069AD3F70}"/>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DA26E63D-206F-4158-B8BE-A1A150D468F9}"/>
              </a:ext>
            </a:extLst>
          </p:cNvPr>
          <p:cNvSpPr>
            <a:spLocks noGrp="1"/>
          </p:cNvSpPr>
          <p:nvPr>
            <p:ph type="sldNum" sz="quarter" idx="12"/>
          </p:nvPr>
        </p:nvSpPr>
        <p:spPr/>
        <p:txBody>
          <a:bodyPr/>
          <a:lstStyle/>
          <a:p>
            <a:fld id="{E76E2F04-0009-49DB-995B-56BFE635C0D1}" type="slidenum">
              <a:rPr lang="en-IE" smtClean="0"/>
              <a:t>‹#›</a:t>
            </a:fld>
            <a:endParaRPr lang="en-IE"/>
          </a:p>
        </p:txBody>
      </p:sp>
    </p:spTree>
    <p:extLst>
      <p:ext uri="{BB962C8B-B14F-4D97-AF65-F5344CB8AC3E}">
        <p14:creationId xmlns:p14="http://schemas.microsoft.com/office/powerpoint/2010/main" val="166964016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11B50B-3310-49C0-89D9-F0D06007FE7F}"/>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4EB9F9E3-5141-41AB-9F9F-88AC3E102016}"/>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CB279AB3-2A9D-435E-938E-4CA163C307F7}"/>
              </a:ext>
            </a:extLst>
          </p:cNvPr>
          <p:cNvSpPr>
            <a:spLocks noGrp="1"/>
          </p:cNvSpPr>
          <p:nvPr>
            <p:ph type="dt" sz="half" idx="10"/>
          </p:nvPr>
        </p:nvSpPr>
        <p:spPr/>
        <p:txBody>
          <a:bodyPr/>
          <a:lstStyle/>
          <a:p>
            <a:fld id="{9AC0966D-B7E8-4F12-B130-0B8B75E30E4A}" type="datetimeFigureOut">
              <a:rPr lang="en-IE" smtClean="0"/>
              <a:t>31/08/2021</a:t>
            </a:fld>
            <a:endParaRPr lang="en-IE"/>
          </a:p>
        </p:txBody>
      </p:sp>
      <p:sp>
        <p:nvSpPr>
          <p:cNvPr id="5" name="Footer Placeholder 4">
            <a:extLst>
              <a:ext uri="{FF2B5EF4-FFF2-40B4-BE49-F238E27FC236}">
                <a16:creationId xmlns:a16="http://schemas.microsoft.com/office/drawing/2014/main" id="{96628774-F341-4A63-ADDD-55FFC3697CEC}"/>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41F23BEF-2988-4C49-B4C2-BB67F154FA5A}"/>
              </a:ext>
            </a:extLst>
          </p:cNvPr>
          <p:cNvSpPr>
            <a:spLocks noGrp="1"/>
          </p:cNvSpPr>
          <p:nvPr>
            <p:ph type="sldNum" sz="quarter" idx="12"/>
          </p:nvPr>
        </p:nvSpPr>
        <p:spPr/>
        <p:txBody>
          <a:bodyPr/>
          <a:lstStyle/>
          <a:p>
            <a:fld id="{E76E2F04-0009-49DB-995B-56BFE635C0D1}" type="slidenum">
              <a:rPr lang="en-IE" smtClean="0"/>
              <a:t>‹#›</a:t>
            </a:fld>
            <a:endParaRPr lang="en-IE"/>
          </a:p>
        </p:txBody>
      </p:sp>
    </p:spTree>
    <p:extLst>
      <p:ext uri="{BB962C8B-B14F-4D97-AF65-F5344CB8AC3E}">
        <p14:creationId xmlns:p14="http://schemas.microsoft.com/office/powerpoint/2010/main" val="13259128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0E2687-C26C-4C0D-8004-2095FACDD06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IE"/>
          </a:p>
        </p:txBody>
      </p:sp>
      <p:sp>
        <p:nvSpPr>
          <p:cNvPr id="3" name="Text Placeholder 2">
            <a:extLst>
              <a:ext uri="{FF2B5EF4-FFF2-40B4-BE49-F238E27FC236}">
                <a16:creationId xmlns:a16="http://schemas.microsoft.com/office/drawing/2014/main" id="{7E04C1BF-EFB4-4A75-961C-F5C6FE37DC96}"/>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A5966A9E-E6CF-4117-B7B9-342F489E3110}"/>
              </a:ext>
            </a:extLst>
          </p:cNvPr>
          <p:cNvSpPr>
            <a:spLocks noGrp="1"/>
          </p:cNvSpPr>
          <p:nvPr>
            <p:ph type="dt" sz="half" idx="10"/>
          </p:nvPr>
        </p:nvSpPr>
        <p:spPr/>
        <p:txBody>
          <a:bodyPr/>
          <a:lstStyle/>
          <a:p>
            <a:fld id="{9AC0966D-B7E8-4F12-B130-0B8B75E30E4A}" type="datetimeFigureOut">
              <a:rPr lang="en-IE" smtClean="0"/>
              <a:t>31/08/2021</a:t>
            </a:fld>
            <a:endParaRPr lang="en-IE"/>
          </a:p>
        </p:txBody>
      </p:sp>
      <p:sp>
        <p:nvSpPr>
          <p:cNvPr id="5" name="Footer Placeholder 4">
            <a:extLst>
              <a:ext uri="{FF2B5EF4-FFF2-40B4-BE49-F238E27FC236}">
                <a16:creationId xmlns:a16="http://schemas.microsoft.com/office/drawing/2014/main" id="{B4E2BE71-6631-4731-8974-49DBC36EC24F}"/>
              </a:ext>
            </a:extLst>
          </p:cNvPr>
          <p:cNvSpPr>
            <a:spLocks noGrp="1"/>
          </p:cNvSpPr>
          <p:nvPr>
            <p:ph type="ftr" sz="quarter" idx="11"/>
          </p:nvPr>
        </p:nvSpPr>
        <p:spPr/>
        <p:txBody>
          <a:bodyPr/>
          <a:lstStyle/>
          <a:p>
            <a:endParaRPr lang="en-IE"/>
          </a:p>
        </p:txBody>
      </p:sp>
      <p:sp>
        <p:nvSpPr>
          <p:cNvPr id="6" name="Slide Number Placeholder 5">
            <a:extLst>
              <a:ext uri="{FF2B5EF4-FFF2-40B4-BE49-F238E27FC236}">
                <a16:creationId xmlns:a16="http://schemas.microsoft.com/office/drawing/2014/main" id="{93B6F64B-398C-4042-A907-4678B626B6B2}"/>
              </a:ext>
            </a:extLst>
          </p:cNvPr>
          <p:cNvSpPr>
            <a:spLocks noGrp="1"/>
          </p:cNvSpPr>
          <p:nvPr>
            <p:ph type="sldNum" sz="quarter" idx="12"/>
          </p:nvPr>
        </p:nvSpPr>
        <p:spPr/>
        <p:txBody>
          <a:bodyPr/>
          <a:lstStyle/>
          <a:p>
            <a:fld id="{E76E2F04-0009-49DB-995B-56BFE635C0D1}" type="slidenum">
              <a:rPr lang="en-IE" smtClean="0"/>
              <a:t>‹#›</a:t>
            </a:fld>
            <a:endParaRPr lang="en-IE"/>
          </a:p>
        </p:txBody>
      </p:sp>
    </p:spTree>
    <p:extLst>
      <p:ext uri="{BB962C8B-B14F-4D97-AF65-F5344CB8AC3E}">
        <p14:creationId xmlns:p14="http://schemas.microsoft.com/office/powerpoint/2010/main" val="22425184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FBB7CF-2A54-4D0B-BAC5-0F7E9CB90F39}"/>
              </a:ext>
            </a:extLst>
          </p:cNvPr>
          <p:cNvSpPr>
            <a:spLocks noGrp="1"/>
          </p:cNvSpPr>
          <p:nvPr>
            <p:ph type="title"/>
          </p:nvPr>
        </p:nvSpPr>
        <p:spPr/>
        <p:txBody>
          <a:bodyPr/>
          <a:lstStyle/>
          <a:p>
            <a:r>
              <a:rPr lang="en-US"/>
              <a:t>Click to edit Master title style</a:t>
            </a:r>
            <a:endParaRPr lang="en-IE"/>
          </a:p>
        </p:txBody>
      </p:sp>
      <p:sp>
        <p:nvSpPr>
          <p:cNvPr id="3" name="Content Placeholder 2">
            <a:extLst>
              <a:ext uri="{FF2B5EF4-FFF2-40B4-BE49-F238E27FC236}">
                <a16:creationId xmlns:a16="http://schemas.microsoft.com/office/drawing/2014/main" id="{A3947D49-7264-4535-AF58-232C4C5C30E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Content Placeholder 3">
            <a:extLst>
              <a:ext uri="{FF2B5EF4-FFF2-40B4-BE49-F238E27FC236}">
                <a16:creationId xmlns:a16="http://schemas.microsoft.com/office/drawing/2014/main" id="{6B65192D-57C6-413C-AA5E-C9806E374802}"/>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Date Placeholder 4">
            <a:extLst>
              <a:ext uri="{FF2B5EF4-FFF2-40B4-BE49-F238E27FC236}">
                <a16:creationId xmlns:a16="http://schemas.microsoft.com/office/drawing/2014/main" id="{982ED819-4AF3-4192-9105-88EF221803FB}"/>
              </a:ext>
            </a:extLst>
          </p:cNvPr>
          <p:cNvSpPr>
            <a:spLocks noGrp="1"/>
          </p:cNvSpPr>
          <p:nvPr>
            <p:ph type="dt" sz="half" idx="10"/>
          </p:nvPr>
        </p:nvSpPr>
        <p:spPr/>
        <p:txBody>
          <a:bodyPr/>
          <a:lstStyle/>
          <a:p>
            <a:fld id="{9AC0966D-B7E8-4F12-B130-0B8B75E30E4A}" type="datetimeFigureOut">
              <a:rPr lang="en-IE" smtClean="0"/>
              <a:t>31/08/2021</a:t>
            </a:fld>
            <a:endParaRPr lang="en-IE"/>
          </a:p>
        </p:txBody>
      </p:sp>
      <p:sp>
        <p:nvSpPr>
          <p:cNvPr id="6" name="Footer Placeholder 5">
            <a:extLst>
              <a:ext uri="{FF2B5EF4-FFF2-40B4-BE49-F238E27FC236}">
                <a16:creationId xmlns:a16="http://schemas.microsoft.com/office/drawing/2014/main" id="{49B838FE-3786-4425-BD74-517B3B3D788C}"/>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ED8CB771-7353-403B-BE52-1D1DFE896B32}"/>
              </a:ext>
            </a:extLst>
          </p:cNvPr>
          <p:cNvSpPr>
            <a:spLocks noGrp="1"/>
          </p:cNvSpPr>
          <p:nvPr>
            <p:ph type="sldNum" sz="quarter" idx="12"/>
          </p:nvPr>
        </p:nvSpPr>
        <p:spPr/>
        <p:txBody>
          <a:bodyPr/>
          <a:lstStyle/>
          <a:p>
            <a:fld id="{E76E2F04-0009-49DB-995B-56BFE635C0D1}" type="slidenum">
              <a:rPr lang="en-IE" smtClean="0"/>
              <a:t>‹#›</a:t>
            </a:fld>
            <a:endParaRPr lang="en-IE"/>
          </a:p>
        </p:txBody>
      </p:sp>
    </p:spTree>
    <p:extLst>
      <p:ext uri="{BB962C8B-B14F-4D97-AF65-F5344CB8AC3E}">
        <p14:creationId xmlns:p14="http://schemas.microsoft.com/office/powerpoint/2010/main" val="5911781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3AC320-144A-49EF-8D2C-482E91A8E9FA}"/>
              </a:ext>
            </a:extLst>
          </p:cNvPr>
          <p:cNvSpPr>
            <a:spLocks noGrp="1"/>
          </p:cNvSpPr>
          <p:nvPr>
            <p:ph type="title"/>
          </p:nvPr>
        </p:nvSpPr>
        <p:spPr>
          <a:xfrm>
            <a:off x="839788" y="365125"/>
            <a:ext cx="10515600" cy="1325563"/>
          </a:xfrm>
        </p:spPr>
        <p:txBody>
          <a:bodyPr/>
          <a:lstStyle/>
          <a:p>
            <a:r>
              <a:rPr lang="en-US"/>
              <a:t>Click to edit Master title style</a:t>
            </a:r>
            <a:endParaRPr lang="en-IE"/>
          </a:p>
        </p:txBody>
      </p:sp>
      <p:sp>
        <p:nvSpPr>
          <p:cNvPr id="3" name="Text Placeholder 2">
            <a:extLst>
              <a:ext uri="{FF2B5EF4-FFF2-40B4-BE49-F238E27FC236}">
                <a16:creationId xmlns:a16="http://schemas.microsoft.com/office/drawing/2014/main" id="{A947589E-7ABF-4BAD-BF79-F3C3845015F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F50D97F-CD47-4D94-97A2-578D55AF2E8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5" name="Text Placeholder 4">
            <a:extLst>
              <a:ext uri="{FF2B5EF4-FFF2-40B4-BE49-F238E27FC236}">
                <a16:creationId xmlns:a16="http://schemas.microsoft.com/office/drawing/2014/main" id="{B73408EC-F23B-44B1-9AEE-7B802222BE3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D40CB95-531D-4425-826E-285C718FF57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7" name="Date Placeholder 6">
            <a:extLst>
              <a:ext uri="{FF2B5EF4-FFF2-40B4-BE49-F238E27FC236}">
                <a16:creationId xmlns:a16="http://schemas.microsoft.com/office/drawing/2014/main" id="{902BDB61-E90A-421B-9B3F-4E109F3F112D}"/>
              </a:ext>
            </a:extLst>
          </p:cNvPr>
          <p:cNvSpPr>
            <a:spLocks noGrp="1"/>
          </p:cNvSpPr>
          <p:nvPr>
            <p:ph type="dt" sz="half" idx="10"/>
          </p:nvPr>
        </p:nvSpPr>
        <p:spPr/>
        <p:txBody>
          <a:bodyPr/>
          <a:lstStyle/>
          <a:p>
            <a:fld id="{9AC0966D-B7E8-4F12-B130-0B8B75E30E4A}" type="datetimeFigureOut">
              <a:rPr lang="en-IE" smtClean="0"/>
              <a:t>31/08/2021</a:t>
            </a:fld>
            <a:endParaRPr lang="en-IE"/>
          </a:p>
        </p:txBody>
      </p:sp>
      <p:sp>
        <p:nvSpPr>
          <p:cNvPr id="8" name="Footer Placeholder 7">
            <a:extLst>
              <a:ext uri="{FF2B5EF4-FFF2-40B4-BE49-F238E27FC236}">
                <a16:creationId xmlns:a16="http://schemas.microsoft.com/office/drawing/2014/main" id="{183B92F7-E928-4829-80FA-05705F5FBB8D}"/>
              </a:ext>
            </a:extLst>
          </p:cNvPr>
          <p:cNvSpPr>
            <a:spLocks noGrp="1"/>
          </p:cNvSpPr>
          <p:nvPr>
            <p:ph type="ftr" sz="quarter" idx="11"/>
          </p:nvPr>
        </p:nvSpPr>
        <p:spPr/>
        <p:txBody>
          <a:bodyPr/>
          <a:lstStyle/>
          <a:p>
            <a:endParaRPr lang="en-IE"/>
          </a:p>
        </p:txBody>
      </p:sp>
      <p:sp>
        <p:nvSpPr>
          <p:cNvPr id="9" name="Slide Number Placeholder 8">
            <a:extLst>
              <a:ext uri="{FF2B5EF4-FFF2-40B4-BE49-F238E27FC236}">
                <a16:creationId xmlns:a16="http://schemas.microsoft.com/office/drawing/2014/main" id="{C54A28BA-F113-44DC-B339-EBEBFBBEB42D}"/>
              </a:ext>
            </a:extLst>
          </p:cNvPr>
          <p:cNvSpPr>
            <a:spLocks noGrp="1"/>
          </p:cNvSpPr>
          <p:nvPr>
            <p:ph type="sldNum" sz="quarter" idx="12"/>
          </p:nvPr>
        </p:nvSpPr>
        <p:spPr/>
        <p:txBody>
          <a:bodyPr/>
          <a:lstStyle/>
          <a:p>
            <a:fld id="{E76E2F04-0009-49DB-995B-56BFE635C0D1}" type="slidenum">
              <a:rPr lang="en-IE" smtClean="0"/>
              <a:t>‹#›</a:t>
            </a:fld>
            <a:endParaRPr lang="en-IE"/>
          </a:p>
        </p:txBody>
      </p:sp>
    </p:spTree>
    <p:extLst>
      <p:ext uri="{BB962C8B-B14F-4D97-AF65-F5344CB8AC3E}">
        <p14:creationId xmlns:p14="http://schemas.microsoft.com/office/powerpoint/2010/main" val="2520690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652083A-F87A-4A77-937A-45056BF18D35}"/>
              </a:ext>
            </a:extLst>
          </p:cNvPr>
          <p:cNvSpPr>
            <a:spLocks noGrp="1"/>
          </p:cNvSpPr>
          <p:nvPr>
            <p:ph type="title"/>
          </p:nvPr>
        </p:nvSpPr>
        <p:spPr/>
        <p:txBody>
          <a:bodyPr/>
          <a:lstStyle/>
          <a:p>
            <a:r>
              <a:rPr lang="en-US"/>
              <a:t>Click to edit Master title style</a:t>
            </a:r>
            <a:endParaRPr lang="en-IE"/>
          </a:p>
        </p:txBody>
      </p:sp>
      <p:sp>
        <p:nvSpPr>
          <p:cNvPr id="3" name="Date Placeholder 2">
            <a:extLst>
              <a:ext uri="{FF2B5EF4-FFF2-40B4-BE49-F238E27FC236}">
                <a16:creationId xmlns:a16="http://schemas.microsoft.com/office/drawing/2014/main" id="{96C7456D-9A16-4A88-AF4C-CA1B32B774A4}"/>
              </a:ext>
            </a:extLst>
          </p:cNvPr>
          <p:cNvSpPr>
            <a:spLocks noGrp="1"/>
          </p:cNvSpPr>
          <p:nvPr>
            <p:ph type="dt" sz="half" idx="10"/>
          </p:nvPr>
        </p:nvSpPr>
        <p:spPr/>
        <p:txBody>
          <a:bodyPr/>
          <a:lstStyle/>
          <a:p>
            <a:fld id="{9AC0966D-B7E8-4F12-B130-0B8B75E30E4A}" type="datetimeFigureOut">
              <a:rPr lang="en-IE" smtClean="0"/>
              <a:t>31/08/2021</a:t>
            </a:fld>
            <a:endParaRPr lang="en-IE"/>
          </a:p>
        </p:txBody>
      </p:sp>
      <p:sp>
        <p:nvSpPr>
          <p:cNvPr id="4" name="Footer Placeholder 3">
            <a:extLst>
              <a:ext uri="{FF2B5EF4-FFF2-40B4-BE49-F238E27FC236}">
                <a16:creationId xmlns:a16="http://schemas.microsoft.com/office/drawing/2014/main" id="{63EC51E7-BAB5-481C-94C2-237F56550496}"/>
              </a:ext>
            </a:extLst>
          </p:cNvPr>
          <p:cNvSpPr>
            <a:spLocks noGrp="1"/>
          </p:cNvSpPr>
          <p:nvPr>
            <p:ph type="ftr" sz="quarter" idx="11"/>
          </p:nvPr>
        </p:nvSpPr>
        <p:spPr/>
        <p:txBody>
          <a:bodyPr/>
          <a:lstStyle/>
          <a:p>
            <a:endParaRPr lang="en-IE"/>
          </a:p>
        </p:txBody>
      </p:sp>
      <p:sp>
        <p:nvSpPr>
          <p:cNvPr id="5" name="Slide Number Placeholder 4">
            <a:extLst>
              <a:ext uri="{FF2B5EF4-FFF2-40B4-BE49-F238E27FC236}">
                <a16:creationId xmlns:a16="http://schemas.microsoft.com/office/drawing/2014/main" id="{B10E91B5-82A0-4C8E-9E42-BF8B14D0507D}"/>
              </a:ext>
            </a:extLst>
          </p:cNvPr>
          <p:cNvSpPr>
            <a:spLocks noGrp="1"/>
          </p:cNvSpPr>
          <p:nvPr>
            <p:ph type="sldNum" sz="quarter" idx="12"/>
          </p:nvPr>
        </p:nvSpPr>
        <p:spPr/>
        <p:txBody>
          <a:bodyPr/>
          <a:lstStyle/>
          <a:p>
            <a:fld id="{E76E2F04-0009-49DB-995B-56BFE635C0D1}" type="slidenum">
              <a:rPr lang="en-IE" smtClean="0"/>
              <a:t>‹#›</a:t>
            </a:fld>
            <a:endParaRPr lang="en-IE"/>
          </a:p>
        </p:txBody>
      </p:sp>
    </p:spTree>
    <p:extLst>
      <p:ext uri="{BB962C8B-B14F-4D97-AF65-F5344CB8AC3E}">
        <p14:creationId xmlns:p14="http://schemas.microsoft.com/office/powerpoint/2010/main" val="2734362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9D68802-0BFE-47D4-A5A9-39FEDEF412CB}"/>
              </a:ext>
            </a:extLst>
          </p:cNvPr>
          <p:cNvSpPr>
            <a:spLocks noGrp="1"/>
          </p:cNvSpPr>
          <p:nvPr>
            <p:ph type="dt" sz="half" idx="10"/>
          </p:nvPr>
        </p:nvSpPr>
        <p:spPr/>
        <p:txBody>
          <a:bodyPr/>
          <a:lstStyle/>
          <a:p>
            <a:fld id="{9AC0966D-B7E8-4F12-B130-0B8B75E30E4A}" type="datetimeFigureOut">
              <a:rPr lang="en-IE" smtClean="0"/>
              <a:t>31/08/2021</a:t>
            </a:fld>
            <a:endParaRPr lang="en-IE"/>
          </a:p>
        </p:txBody>
      </p:sp>
      <p:sp>
        <p:nvSpPr>
          <p:cNvPr id="3" name="Footer Placeholder 2">
            <a:extLst>
              <a:ext uri="{FF2B5EF4-FFF2-40B4-BE49-F238E27FC236}">
                <a16:creationId xmlns:a16="http://schemas.microsoft.com/office/drawing/2014/main" id="{4B42E5F8-02BC-45AE-A38D-E4DA41F6E7FA}"/>
              </a:ext>
            </a:extLst>
          </p:cNvPr>
          <p:cNvSpPr>
            <a:spLocks noGrp="1"/>
          </p:cNvSpPr>
          <p:nvPr>
            <p:ph type="ftr" sz="quarter" idx="11"/>
          </p:nvPr>
        </p:nvSpPr>
        <p:spPr/>
        <p:txBody>
          <a:bodyPr/>
          <a:lstStyle/>
          <a:p>
            <a:endParaRPr lang="en-IE"/>
          </a:p>
        </p:txBody>
      </p:sp>
      <p:sp>
        <p:nvSpPr>
          <p:cNvPr id="4" name="Slide Number Placeholder 3">
            <a:extLst>
              <a:ext uri="{FF2B5EF4-FFF2-40B4-BE49-F238E27FC236}">
                <a16:creationId xmlns:a16="http://schemas.microsoft.com/office/drawing/2014/main" id="{6C0578DF-F939-4797-98B4-120E00B02999}"/>
              </a:ext>
            </a:extLst>
          </p:cNvPr>
          <p:cNvSpPr>
            <a:spLocks noGrp="1"/>
          </p:cNvSpPr>
          <p:nvPr>
            <p:ph type="sldNum" sz="quarter" idx="12"/>
          </p:nvPr>
        </p:nvSpPr>
        <p:spPr/>
        <p:txBody>
          <a:bodyPr/>
          <a:lstStyle/>
          <a:p>
            <a:fld id="{E76E2F04-0009-49DB-995B-56BFE635C0D1}" type="slidenum">
              <a:rPr lang="en-IE" smtClean="0"/>
              <a:t>‹#›</a:t>
            </a:fld>
            <a:endParaRPr lang="en-IE"/>
          </a:p>
        </p:txBody>
      </p:sp>
    </p:spTree>
    <p:extLst>
      <p:ext uri="{BB962C8B-B14F-4D97-AF65-F5344CB8AC3E}">
        <p14:creationId xmlns:p14="http://schemas.microsoft.com/office/powerpoint/2010/main" val="35710427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F8CE94-8AB8-4AE9-9B65-07D07BE9E0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Content Placeholder 2">
            <a:extLst>
              <a:ext uri="{FF2B5EF4-FFF2-40B4-BE49-F238E27FC236}">
                <a16:creationId xmlns:a16="http://schemas.microsoft.com/office/drawing/2014/main" id="{273AFAF5-AC9E-4959-8156-D53FC7C9558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Text Placeholder 3">
            <a:extLst>
              <a:ext uri="{FF2B5EF4-FFF2-40B4-BE49-F238E27FC236}">
                <a16:creationId xmlns:a16="http://schemas.microsoft.com/office/drawing/2014/main" id="{B278E83C-3D3E-48D4-99A8-D4E52143844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D554984-AD69-406D-94C0-F4FFE2FC52DD}"/>
              </a:ext>
            </a:extLst>
          </p:cNvPr>
          <p:cNvSpPr>
            <a:spLocks noGrp="1"/>
          </p:cNvSpPr>
          <p:nvPr>
            <p:ph type="dt" sz="half" idx="10"/>
          </p:nvPr>
        </p:nvSpPr>
        <p:spPr/>
        <p:txBody>
          <a:bodyPr/>
          <a:lstStyle/>
          <a:p>
            <a:fld id="{9AC0966D-B7E8-4F12-B130-0B8B75E30E4A}" type="datetimeFigureOut">
              <a:rPr lang="en-IE" smtClean="0"/>
              <a:t>31/08/2021</a:t>
            </a:fld>
            <a:endParaRPr lang="en-IE"/>
          </a:p>
        </p:txBody>
      </p:sp>
      <p:sp>
        <p:nvSpPr>
          <p:cNvPr id="6" name="Footer Placeholder 5">
            <a:extLst>
              <a:ext uri="{FF2B5EF4-FFF2-40B4-BE49-F238E27FC236}">
                <a16:creationId xmlns:a16="http://schemas.microsoft.com/office/drawing/2014/main" id="{AEA56409-E3A7-49DB-BE68-4603B6A5D2BA}"/>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FF4F872E-7B35-4E5A-B206-EAE64BE92361}"/>
              </a:ext>
            </a:extLst>
          </p:cNvPr>
          <p:cNvSpPr>
            <a:spLocks noGrp="1"/>
          </p:cNvSpPr>
          <p:nvPr>
            <p:ph type="sldNum" sz="quarter" idx="12"/>
          </p:nvPr>
        </p:nvSpPr>
        <p:spPr/>
        <p:txBody>
          <a:bodyPr/>
          <a:lstStyle/>
          <a:p>
            <a:fld id="{E76E2F04-0009-49DB-995B-56BFE635C0D1}" type="slidenum">
              <a:rPr lang="en-IE" smtClean="0"/>
              <a:t>‹#›</a:t>
            </a:fld>
            <a:endParaRPr lang="en-IE"/>
          </a:p>
        </p:txBody>
      </p:sp>
    </p:spTree>
    <p:extLst>
      <p:ext uri="{BB962C8B-B14F-4D97-AF65-F5344CB8AC3E}">
        <p14:creationId xmlns:p14="http://schemas.microsoft.com/office/powerpoint/2010/main" val="36008079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B33BC2-B4F8-4F98-A40D-501605595A6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IE"/>
          </a:p>
        </p:txBody>
      </p:sp>
      <p:sp>
        <p:nvSpPr>
          <p:cNvPr id="3" name="Picture Placeholder 2">
            <a:extLst>
              <a:ext uri="{FF2B5EF4-FFF2-40B4-BE49-F238E27FC236}">
                <a16:creationId xmlns:a16="http://schemas.microsoft.com/office/drawing/2014/main" id="{8C24C0E8-A206-4972-8543-51555178AD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E"/>
          </a:p>
        </p:txBody>
      </p:sp>
      <p:sp>
        <p:nvSpPr>
          <p:cNvPr id="4" name="Text Placeholder 3">
            <a:extLst>
              <a:ext uri="{FF2B5EF4-FFF2-40B4-BE49-F238E27FC236}">
                <a16:creationId xmlns:a16="http://schemas.microsoft.com/office/drawing/2014/main" id="{0542EEB6-5060-4F3E-9ABE-CF246EE41B9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477CAD3-5DD0-4621-AC27-2E76393537BD}"/>
              </a:ext>
            </a:extLst>
          </p:cNvPr>
          <p:cNvSpPr>
            <a:spLocks noGrp="1"/>
          </p:cNvSpPr>
          <p:nvPr>
            <p:ph type="dt" sz="half" idx="10"/>
          </p:nvPr>
        </p:nvSpPr>
        <p:spPr/>
        <p:txBody>
          <a:bodyPr/>
          <a:lstStyle/>
          <a:p>
            <a:fld id="{9AC0966D-B7E8-4F12-B130-0B8B75E30E4A}" type="datetimeFigureOut">
              <a:rPr lang="en-IE" smtClean="0"/>
              <a:t>31/08/2021</a:t>
            </a:fld>
            <a:endParaRPr lang="en-IE"/>
          </a:p>
        </p:txBody>
      </p:sp>
      <p:sp>
        <p:nvSpPr>
          <p:cNvPr id="6" name="Footer Placeholder 5">
            <a:extLst>
              <a:ext uri="{FF2B5EF4-FFF2-40B4-BE49-F238E27FC236}">
                <a16:creationId xmlns:a16="http://schemas.microsoft.com/office/drawing/2014/main" id="{7E8D1BCA-0A50-4BF0-96C9-35AA8F83DFF1}"/>
              </a:ext>
            </a:extLst>
          </p:cNvPr>
          <p:cNvSpPr>
            <a:spLocks noGrp="1"/>
          </p:cNvSpPr>
          <p:nvPr>
            <p:ph type="ftr" sz="quarter" idx="11"/>
          </p:nvPr>
        </p:nvSpPr>
        <p:spPr/>
        <p:txBody>
          <a:bodyPr/>
          <a:lstStyle/>
          <a:p>
            <a:endParaRPr lang="en-IE"/>
          </a:p>
        </p:txBody>
      </p:sp>
      <p:sp>
        <p:nvSpPr>
          <p:cNvPr id="7" name="Slide Number Placeholder 6">
            <a:extLst>
              <a:ext uri="{FF2B5EF4-FFF2-40B4-BE49-F238E27FC236}">
                <a16:creationId xmlns:a16="http://schemas.microsoft.com/office/drawing/2014/main" id="{BA5035FC-C69A-4C4D-8581-FEB780DCF9F7}"/>
              </a:ext>
            </a:extLst>
          </p:cNvPr>
          <p:cNvSpPr>
            <a:spLocks noGrp="1"/>
          </p:cNvSpPr>
          <p:nvPr>
            <p:ph type="sldNum" sz="quarter" idx="12"/>
          </p:nvPr>
        </p:nvSpPr>
        <p:spPr/>
        <p:txBody>
          <a:bodyPr/>
          <a:lstStyle/>
          <a:p>
            <a:fld id="{E76E2F04-0009-49DB-995B-56BFE635C0D1}" type="slidenum">
              <a:rPr lang="en-IE" smtClean="0"/>
              <a:t>‹#›</a:t>
            </a:fld>
            <a:endParaRPr lang="en-IE"/>
          </a:p>
        </p:txBody>
      </p:sp>
    </p:spTree>
    <p:extLst>
      <p:ext uri="{BB962C8B-B14F-4D97-AF65-F5344CB8AC3E}">
        <p14:creationId xmlns:p14="http://schemas.microsoft.com/office/powerpoint/2010/main" val="4131173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20F40AF-35EB-4AB7-9A68-D897BD0BA3F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IE"/>
          </a:p>
        </p:txBody>
      </p:sp>
      <p:sp>
        <p:nvSpPr>
          <p:cNvPr id="3" name="Text Placeholder 2">
            <a:extLst>
              <a:ext uri="{FF2B5EF4-FFF2-40B4-BE49-F238E27FC236}">
                <a16:creationId xmlns:a16="http://schemas.microsoft.com/office/drawing/2014/main" id="{76B7BFDD-DE5D-4F4C-B1E9-234ED18C1DE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E"/>
          </a:p>
        </p:txBody>
      </p:sp>
      <p:sp>
        <p:nvSpPr>
          <p:cNvPr id="4" name="Date Placeholder 3">
            <a:extLst>
              <a:ext uri="{FF2B5EF4-FFF2-40B4-BE49-F238E27FC236}">
                <a16:creationId xmlns:a16="http://schemas.microsoft.com/office/drawing/2014/main" id="{56EE3E3D-0C38-400B-A4E4-2E4314AE09B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C0966D-B7E8-4F12-B130-0B8B75E30E4A}" type="datetimeFigureOut">
              <a:rPr lang="en-IE" smtClean="0"/>
              <a:t>31/08/2021</a:t>
            </a:fld>
            <a:endParaRPr lang="en-IE"/>
          </a:p>
        </p:txBody>
      </p:sp>
      <p:sp>
        <p:nvSpPr>
          <p:cNvPr id="5" name="Footer Placeholder 4">
            <a:extLst>
              <a:ext uri="{FF2B5EF4-FFF2-40B4-BE49-F238E27FC236}">
                <a16:creationId xmlns:a16="http://schemas.microsoft.com/office/drawing/2014/main" id="{D0DCBCE9-3367-413E-9693-438427755DA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E"/>
          </a:p>
        </p:txBody>
      </p:sp>
      <p:sp>
        <p:nvSpPr>
          <p:cNvPr id="6" name="Slide Number Placeholder 5">
            <a:extLst>
              <a:ext uri="{FF2B5EF4-FFF2-40B4-BE49-F238E27FC236}">
                <a16:creationId xmlns:a16="http://schemas.microsoft.com/office/drawing/2014/main" id="{7D4D967F-C49C-49AE-B515-AAD978A297A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6E2F04-0009-49DB-995B-56BFE635C0D1}" type="slidenum">
              <a:rPr lang="en-IE" smtClean="0"/>
              <a:t>‹#›</a:t>
            </a:fld>
            <a:endParaRPr lang="en-IE"/>
          </a:p>
        </p:txBody>
      </p:sp>
    </p:spTree>
    <p:extLst>
      <p:ext uri="{BB962C8B-B14F-4D97-AF65-F5344CB8AC3E}">
        <p14:creationId xmlns:p14="http://schemas.microsoft.com/office/powerpoint/2010/main" val="13182179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4.xml"/><Relationship Id="rId1" Type="http://schemas.openxmlformats.org/officeDocument/2006/relationships/themeOverride" Target="../theme/themeOverride1.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hemeOverride" Target="../theme/themeOverride2.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3.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hemeOverride" Target="../theme/themeOverride4.xml"/></Relationships>
</file>

<file path=ppt/slides/_rels/slide7.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hemeOverride" Target="../theme/themeOverride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6EE4FD-480F-42A5-9FEB-DA630457CF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A187062F-BE14-42FC-B06A-607DB23849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8" y="1766812"/>
            <a:ext cx="822493" cy="4232692"/>
          </a:xfrm>
          <a:custGeom>
            <a:avLst/>
            <a:gdLst>
              <a:gd name="T0" fmla="*/ 491 w 491"/>
              <a:gd name="T1" fmla="*/ 2247 h 2732"/>
              <a:gd name="T2" fmla="*/ 0 w 491"/>
              <a:gd name="T3" fmla="*/ 2732 h 2732"/>
              <a:gd name="T4" fmla="*/ 0 w 491"/>
              <a:gd name="T5" fmla="*/ 486 h 2732"/>
              <a:gd name="T6" fmla="*/ 491 w 491"/>
              <a:gd name="T7" fmla="*/ 0 h 2732"/>
              <a:gd name="T8" fmla="*/ 491 w 491"/>
              <a:gd name="T9" fmla="*/ 2247 h 2732"/>
            </a:gdLst>
            <a:ahLst/>
            <a:cxnLst>
              <a:cxn ang="0">
                <a:pos x="T0" y="T1"/>
              </a:cxn>
              <a:cxn ang="0">
                <a:pos x="T2" y="T3"/>
              </a:cxn>
              <a:cxn ang="0">
                <a:pos x="T4" y="T5"/>
              </a:cxn>
              <a:cxn ang="0">
                <a:pos x="T6" y="T7"/>
              </a:cxn>
              <a:cxn ang="0">
                <a:pos x="T8" y="T9"/>
              </a:cxn>
            </a:cxnLst>
            <a:rect l="0" t="0" r="r" b="b"/>
            <a:pathLst>
              <a:path w="491" h="2732">
                <a:moveTo>
                  <a:pt x="491" y="2247"/>
                </a:moveTo>
                <a:lnTo>
                  <a:pt x="0" y="2732"/>
                </a:lnTo>
                <a:lnTo>
                  <a:pt x="0" y="486"/>
                </a:lnTo>
                <a:lnTo>
                  <a:pt x="491" y="0"/>
                </a:lnTo>
                <a:lnTo>
                  <a:pt x="491" y="2247"/>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6">
            <a:extLst>
              <a:ext uri="{FF2B5EF4-FFF2-40B4-BE49-F238E27FC236}">
                <a16:creationId xmlns:a16="http://schemas.microsoft.com/office/drawing/2014/main" id="{731FE21B-2A45-4BF5-8B03-E12341988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842689" y="1423780"/>
            <a:ext cx="687754" cy="3820236"/>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4" name="Freeform 7">
            <a:extLst>
              <a:ext uri="{FF2B5EF4-FFF2-40B4-BE49-F238E27FC236}">
                <a16:creationId xmlns:a16="http://schemas.microsoft.com/office/drawing/2014/main" id="{2DC5A94D-79ED-48F5-9DC5-96CBB507CEC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3" y="1239381"/>
            <a:ext cx="347200" cy="3699705"/>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6" name="Rectangle 8">
            <a:extLst>
              <a:ext uri="{FF2B5EF4-FFF2-40B4-BE49-F238E27FC236}">
                <a16:creationId xmlns:a16="http://schemas.microsoft.com/office/drawing/2014/main" id="{93A3D4BE-AF25-4F9A-9C29-1145CCE24A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flipH="1">
            <a:off x="1183242" y="1230651"/>
            <a:ext cx="10208658" cy="3531073"/>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sp>
        <p:nvSpPr>
          <p:cNvPr id="2" name="Title 1">
            <a:extLst>
              <a:ext uri="{FF2B5EF4-FFF2-40B4-BE49-F238E27FC236}">
                <a16:creationId xmlns:a16="http://schemas.microsoft.com/office/drawing/2014/main" id="{1DA3FF3F-3214-457D-AA65-D8EEFE2C566A}"/>
              </a:ext>
            </a:extLst>
          </p:cNvPr>
          <p:cNvSpPr>
            <a:spLocks noGrp="1"/>
          </p:cNvSpPr>
          <p:nvPr>
            <p:ph type="ctrTitle"/>
          </p:nvPr>
        </p:nvSpPr>
        <p:spPr>
          <a:xfrm>
            <a:off x="1870997" y="1607809"/>
            <a:ext cx="9236026" cy="2876680"/>
          </a:xfrm>
        </p:spPr>
        <p:txBody>
          <a:bodyPr anchor="b">
            <a:normAutofit/>
          </a:bodyPr>
          <a:lstStyle/>
          <a:p>
            <a:pPr algn="l"/>
            <a:r>
              <a:rPr lang="en-IE" sz="6600">
                <a:solidFill>
                  <a:srgbClr val="FFFFFF"/>
                </a:solidFill>
              </a:rPr>
              <a:t>PA Meeting	</a:t>
            </a:r>
          </a:p>
        </p:txBody>
      </p:sp>
      <p:sp>
        <p:nvSpPr>
          <p:cNvPr id="3" name="Subtitle 2">
            <a:extLst>
              <a:ext uri="{FF2B5EF4-FFF2-40B4-BE49-F238E27FC236}">
                <a16:creationId xmlns:a16="http://schemas.microsoft.com/office/drawing/2014/main" id="{FF94C898-E64D-4772-A8B4-39A5923ED406}"/>
              </a:ext>
            </a:extLst>
          </p:cNvPr>
          <p:cNvSpPr>
            <a:spLocks noGrp="1"/>
          </p:cNvSpPr>
          <p:nvPr>
            <p:ph type="subTitle" idx="1"/>
          </p:nvPr>
        </p:nvSpPr>
        <p:spPr>
          <a:xfrm>
            <a:off x="1987499" y="4810308"/>
            <a:ext cx="9003022" cy="1076551"/>
          </a:xfrm>
        </p:spPr>
        <p:txBody>
          <a:bodyPr>
            <a:normAutofit/>
          </a:bodyPr>
          <a:lstStyle/>
          <a:p>
            <a:pPr algn="l"/>
            <a:r>
              <a:rPr lang="en-IE" dirty="0"/>
              <a:t>23</a:t>
            </a:r>
            <a:r>
              <a:rPr lang="en-IE" baseline="30000" dirty="0"/>
              <a:t>rd</a:t>
            </a:r>
            <a:r>
              <a:rPr lang="en-IE" dirty="0"/>
              <a:t> June 2021</a:t>
            </a:r>
            <a:endParaRPr lang="en-IE"/>
          </a:p>
        </p:txBody>
      </p:sp>
    </p:spTree>
    <p:extLst>
      <p:ext uri="{BB962C8B-B14F-4D97-AF65-F5344CB8AC3E}">
        <p14:creationId xmlns:p14="http://schemas.microsoft.com/office/powerpoint/2010/main" val="7023762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A1473A6-3F22-483E-8A30-80B9D2B145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0" name="Group 9">
            <a:extLst>
              <a:ext uri="{FF2B5EF4-FFF2-40B4-BE49-F238E27FC236}">
                <a16:creationId xmlns:a16="http://schemas.microsoft.com/office/drawing/2014/main" id="{AA1375E3-3E53-4D75-BAB7-E5929BFCB25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534368" y="563918"/>
            <a:ext cx="4119932" cy="5978614"/>
            <a:chOff x="7513372" y="803186"/>
            <a:chExt cx="4163968" cy="5978614"/>
          </a:xfrm>
        </p:grpSpPr>
        <p:sp>
          <p:nvSpPr>
            <p:cNvPr id="11" name="Freeform 6">
              <a:extLst>
                <a:ext uri="{FF2B5EF4-FFF2-40B4-BE49-F238E27FC236}">
                  <a16:creationId xmlns:a16="http://schemas.microsoft.com/office/drawing/2014/main" id="{0BBEEF67-3DDF-46CF-8CD5-EA5F0E4FB07D}"/>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9586" y="1070835"/>
              <a:ext cx="687754" cy="5710965"/>
            </a:xfrm>
            <a:custGeom>
              <a:avLst/>
              <a:gdLst>
                <a:gd name="T0" fmla="*/ 414 w 414"/>
                <a:gd name="T1" fmla="*/ 2447 h 2447"/>
                <a:gd name="T2" fmla="*/ 0 w 414"/>
                <a:gd name="T3" fmla="*/ 2247 h 2447"/>
                <a:gd name="T4" fmla="*/ 0 w 414"/>
                <a:gd name="T5" fmla="*/ 0 h 2447"/>
                <a:gd name="T6" fmla="*/ 414 w 414"/>
                <a:gd name="T7" fmla="*/ 200 h 2447"/>
                <a:gd name="T8" fmla="*/ 414 w 414"/>
                <a:gd name="T9" fmla="*/ 2447 h 2447"/>
              </a:gdLst>
              <a:ahLst/>
              <a:cxnLst>
                <a:cxn ang="0">
                  <a:pos x="T0" y="T1"/>
                </a:cxn>
                <a:cxn ang="0">
                  <a:pos x="T2" y="T3"/>
                </a:cxn>
                <a:cxn ang="0">
                  <a:pos x="T4" y="T5"/>
                </a:cxn>
                <a:cxn ang="0">
                  <a:pos x="T6" y="T7"/>
                </a:cxn>
                <a:cxn ang="0">
                  <a:pos x="T8" y="T9"/>
                </a:cxn>
              </a:cxnLst>
              <a:rect l="0" t="0" r="r" b="b"/>
              <a:pathLst>
                <a:path w="414" h="2447">
                  <a:moveTo>
                    <a:pt x="414" y="2447"/>
                  </a:moveTo>
                  <a:lnTo>
                    <a:pt x="0" y="2247"/>
                  </a:lnTo>
                  <a:lnTo>
                    <a:pt x="0" y="0"/>
                  </a:lnTo>
                  <a:lnTo>
                    <a:pt x="414" y="200"/>
                  </a:lnTo>
                  <a:lnTo>
                    <a:pt x="414" y="2447"/>
                  </a:lnTo>
                  <a:close/>
                </a:path>
              </a:pathLst>
            </a:custGeom>
            <a:solidFill>
              <a:schemeClr val="accent1">
                <a:lumMod val="75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2" name="Freeform 7">
              <a:extLst>
                <a:ext uri="{FF2B5EF4-FFF2-40B4-BE49-F238E27FC236}">
                  <a16:creationId xmlns:a16="http://schemas.microsoft.com/office/drawing/2014/main" id="{8FAC1C95-F817-487C-B8B2-CF141FBB1C2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0988949" y="803186"/>
              <a:ext cx="409371" cy="5521414"/>
            </a:xfrm>
            <a:custGeom>
              <a:avLst/>
              <a:gdLst>
                <a:gd name="T0" fmla="*/ 209 w 209"/>
                <a:gd name="T1" fmla="*/ 2246 h 2358"/>
                <a:gd name="T2" fmla="*/ 0 w 209"/>
                <a:gd name="T3" fmla="*/ 2358 h 2358"/>
                <a:gd name="T4" fmla="*/ 0 w 209"/>
                <a:gd name="T5" fmla="*/ 111 h 2358"/>
                <a:gd name="T6" fmla="*/ 209 w 209"/>
                <a:gd name="T7" fmla="*/ 0 h 2358"/>
                <a:gd name="T8" fmla="*/ 209 w 209"/>
                <a:gd name="T9" fmla="*/ 2246 h 2358"/>
              </a:gdLst>
              <a:ahLst/>
              <a:cxnLst>
                <a:cxn ang="0">
                  <a:pos x="T0" y="T1"/>
                </a:cxn>
                <a:cxn ang="0">
                  <a:pos x="T2" y="T3"/>
                </a:cxn>
                <a:cxn ang="0">
                  <a:pos x="T4" y="T5"/>
                </a:cxn>
                <a:cxn ang="0">
                  <a:pos x="T6" y="T7"/>
                </a:cxn>
                <a:cxn ang="0">
                  <a:pos x="T8" y="T9"/>
                </a:cxn>
              </a:cxnLst>
              <a:rect l="0" t="0" r="r" b="b"/>
              <a:pathLst>
                <a:path w="209" h="2358">
                  <a:moveTo>
                    <a:pt x="209" y="2246"/>
                  </a:moveTo>
                  <a:lnTo>
                    <a:pt x="0" y="2358"/>
                  </a:lnTo>
                  <a:lnTo>
                    <a:pt x="0" y="111"/>
                  </a:lnTo>
                  <a:lnTo>
                    <a:pt x="209" y="0"/>
                  </a:lnTo>
                  <a:lnTo>
                    <a:pt x="209" y="2246"/>
                  </a:lnTo>
                  <a:close/>
                </a:path>
              </a:pathLst>
            </a:custGeom>
            <a:solidFill>
              <a:schemeClr val="accent1">
                <a:lumMod val="50000"/>
              </a:schemeClr>
            </a:solidFill>
            <a:ln>
              <a:noFill/>
            </a:ln>
          </p:spPr>
          <p:txBody>
            <a:bodyPr vert="horz" wrap="square" lIns="91440" tIns="45720" rIns="91440" bIns="45720" numCol="1" anchor="t" anchorCtr="0" compatLnSpc="1">
              <a:prstTxWarp prst="textNoShape">
                <a:avLst/>
              </a:prstTxWarp>
            </a:bodyPr>
            <a:lstStyle/>
            <a:p>
              <a:endParaRPr lang="en-US"/>
            </a:p>
          </p:txBody>
        </p:sp>
        <p:sp>
          <p:nvSpPr>
            <p:cNvPr id="13" name="Rectangle 8">
              <a:extLst>
                <a:ext uri="{FF2B5EF4-FFF2-40B4-BE49-F238E27FC236}">
                  <a16:creationId xmlns:a16="http://schemas.microsoft.com/office/drawing/2014/main" id="{C2C5363A-D941-4AA1-8D38-D7E44A1E2E01}"/>
                </a:ext>
                <a:ext uri="{C183D7F6-B498-43B3-948B-1728B52AA6E4}">
                  <adec:decorative xmlns:adec="http://schemas.microsoft.com/office/drawing/2017/decorative" val="1"/>
                </a:ext>
              </a:extLst>
            </p:cNvPr>
            <p:cNvSpPr>
              <a:spLocks noChangeArrowheads="1"/>
            </p:cNvSpPr>
            <p:nvPr>
              <p:extLst>
                <p:ext uri="{386F3935-93C4-4BCD-93E2-E3B085C9AB24}">
                  <p16:designElem xmlns:p16="http://schemas.microsoft.com/office/powerpoint/2015/main" val="1"/>
                </p:ext>
              </p:extLst>
            </p:nvPr>
          </p:nvSpPr>
          <p:spPr bwMode="auto">
            <a:xfrm>
              <a:off x="7513372" y="804101"/>
              <a:ext cx="3880238" cy="5251646"/>
            </a:xfrm>
            <a:prstGeom prst="rect">
              <a:avLst/>
            </a:prstGeom>
            <a:solidFill>
              <a:schemeClr val="accent1"/>
            </a:solidFill>
            <a:ln>
              <a:noFill/>
            </a:ln>
          </p:spPr>
          <p:txBody>
            <a:bodyPr vert="horz" wrap="square" lIns="91440" tIns="45720" rIns="91440" bIns="45720" numCol="1" anchor="t" anchorCtr="0" compatLnSpc="1">
              <a:prstTxWarp prst="textNoShape">
                <a:avLst/>
              </a:prstTxWarp>
            </a:bodyPr>
            <a:lstStyle/>
            <a:p>
              <a:endParaRPr lang="en-US"/>
            </a:p>
          </p:txBody>
        </p:sp>
      </p:grpSp>
      <p:sp>
        <p:nvSpPr>
          <p:cNvPr id="2" name="Title 1">
            <a:extLst>
              <a:ext uri="{FF2B5EF4-FFF2-40B4-BE49-F238E27FC236}">
                <a16:creationId xmlns:a16="http://schemas.microsoft.com/office/drawing/2014/main" id="{ECD4257F-9DA2-4B54-8557-1F797CB1A77B}"/>
              </a:ext>
            </a:extLst>
          </p:cNvPr>
          <p:cNvSpPr>
            <a:spLocks noGrp="1"/>
          </p:cNvSpPr>
          <p:nvPr>
            <p:ph type="title"/>
          </p:nvPr>
        </p:nvSpPr>
        <p:spPr>
          <a:xfrm>
            <a:off x="1098468" y="885651"/>
            <a:ext cx="3229803" cy="4624603"/>
          </a:xfrm>
        </p:spPr>
        <p:txBody>
          <a:bodyPr>
            <a:normAutofit/>
          </a:bodyPr>
          <a:lstStyle/>
          <a:p>
            <a:r>
              <a:rPr lang="en-IE">
                <a:solidFill>
                  <a:srgbClr val="FFFFFF"/>
                </a:solidFill>
              </a:rPr>
              <a:t>Agenda-30 mins (timekeeper)</a:t>
            </a:r>
          </a:p>
        </p:txBody>
      </p:sp>
      <p:sp>
        <p:nvSpPr>
          <p:cNvPr id="3" name="Content Placeholder 2">
            <a:extLst>
              <a:ext uri="{FF2B5EF4-FFF2-40B4-BE49-F238E27FC236}">
                <a16:creationId xmlns:a16="http://schemas.microsoft.com/office/drawing/2014/main" id="{A8D32D32-F447-49BE-AEAD-6EF3B46AEBF8}"/>
              </a:ext>
            </a:extLst>
          </p:cNvPr>
          <p:cNvSpPr>
            <a:spLocks noGrp="1"/>
          </p:cNvSpPr>
          <p:nvPr>
            <p:ph idx="1"/>
          </p:nvPr>
        </p:nvSpPr>
        <p:spPr>
          <a:xfrm>
            <a:off x="4978708" y="885651"/>
            <a:ext cx="6525220" cy="4616849"/>
          </a:xfrm>
        </p:spPr>
        <p:txBody>
          <a:bodyPr anchor="ctr">
            <a:normAutofit/>
          </a:bodyPr>
          <a:lstStyle/>
          <a:p>
            <a:r>
              <a:rPr lang="en-IE" sz="2400" dirty="0"/>
              <a:t>Finances and audit feedback-Caroline</a:t>
            </a:r>
          </a:p>
          <a:p>
            <a:r>
              <a:rPr lang="en-IE" sz="2400" dirty="0"/>
              <a:t>Uniforms-Eilis</a:t>
            </a:r>
          </a:p>
          <a:p>
            <a:r>
              <a:rPr lang="en-IE" sz="2400" dirty="0"/>
              <a:t>Roles for next year</a:t>
            </a:r>
          </a:p>
          <a:p>
            <a:pPr lvl="1"/>
            <a:r>
              <a:rPr lang="en-IE" dirty="0"/>
              <a:t>Membership NPC</a:t>
            </a:r>
          </a:p>
          <a:p>
            <a:pPr lvl="1"/>
            <a:r>
              <a:rPr lang="en-IE" dirty="0"/>
              <a:t>Training for PA</a:t>
            </a:r>
          </a:p>
          <a:p>
            <a:pPr lvl="1"/>
            <a:endParaRPr lang="en-IE" dirty="0"/>
          </a:p>
          <a:p>
            <a:r>
              <a:rPr lang="en-IE" sz="2400" dirty="0"/>
              <a:t>Notes from Emer</a:t>
            </a:r>
          </a:p>
          <a:p>
            <a:r>
              <a:rPr lang="en-IE" sz="2400" dirty="0"/>
              <a:t>Date for next meeting</a:t>
            </a:r>
          </a:p>
          <a:p>
            <a:pPr lvl="2"/>
            <a:r>
              <a:rPr lang="en-IE" sz="1600" dirty="0"/>
              <a:t>format and roles in meeting</a:t>
            </a:r>
          </a:p>
          <a:p>
            <a:pPr lvl="2"/>
            <a:r>
              <a:rPr lang="en-IE" dirty="0"/>
              <a:t>Comms for PA-email, </a:t>
            </a:r>
          </a:p>
          <a:p>
            <a:endParaRPr lang="en-IE" sz="2400" dirty="0"/>
          </a:p>
        </p:txBody>
      </p:sp>
    </p:spTree>
    <p:extLst>
      <p:ext uri="{BB962C8B-B14F-4D97-AF65-F5344CB8AC3E}">
        <p14:creationId xmlns:p14="http://schemas.microsoft.com/office/powerpoint/2010/main" val="3500573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E6DA3F-09AF-4A7A-9757-0DD6BB6337B4}"/>
              </a:ext>
            </a:extLst>
          </p:cNvPr>
          <p:cNvSpPr>
            <a:spLocks noGrp="1"/>
          </p:cNvSpPr>
          <p:nvPr>
            <p:ph type="title"/>
          </p:nvPr>
        </p:nvSpPr>
        <p:spPr>
          <a:xfrm>
            <a:off x="838200" y="963507"/>
            <a:ext cx="3494362" cy="4930986"/>
          </a:xfrm>
        </p:spPr>
        <p:txBody>
          <a:bodyPr>
            <a:normAutofit/>
          </a:bodyPr>
          <a:lstStyle/>
          <a:p>
            <a:pPr algn="r"/>
            <a:r>
              <a:rPr lang="en-IE" b="1" dirty="0"/>
              <a:t>Finances</a:t>
            </a:r>
          </a:p>
        </p:txBody>
      </p:sp>
      <p:sp>
        <p:nvSpPr>
          <p:cNvPr id="3" name="Content Placeholder 2">
            <a:extLst>
              <a:ext uri="{FF2B5EF4-FFF2-40B4-BE49-F238E27FC236}">
                <a16:creationId xmlns:a16="http://schemas.microsoft.com/office/drawing/2014/main" id="{DAA74561-8517-4046-A0E0-2B7F9C0D37E7}"/>
              </a:ext>
            </a:extLst>
          </p:cNvPr>
          <p:cNvSpPr>
            <a:spLocks noGrp="1"/>
          </p:cNvSpPr>
          <p:nvPr>
            <p:ph sz="half" idx="1"/>
          </p:nvPr>
        </p:nvSpPr>
        <p:spPr>
          <a:xfrm>
            <a:off x="4976030" y="963507"/>
            <a:ext cx="6250940" cy="2304627"/>
          </a:xfrm>
        </p:spPr>
        <p:txBody>
          <a:bodyPr anchor="b">
            <a:normAutofit/>
          </a:bodyPr>
          <a:lstStyle/>
          <a:p>
            <a:r>
              <a:rPr lang="en-IE" sz="2000"/>
              <a:t>Fundraising this year</a:t>
            </a:r>
          </a:p>
          <a:p>
            <a:r>
              <a:rPr lang="en-IE" sz="2000"/>
              <a:t>Spend</a:t>
            </a:r>
          </a:p>
          <a:p>
            <a:r>
              <a:rPr lang="en-IE" sz="2000"/>
              <a:t>Targets and planning?</a:t>
            </a:r>
          </a:p>
          <a:p>
            <a:r>
              <a:rPr lang="en-IE" sz="2000"/>
              <a:t>Plan for next year</a:t>
            </a:r>
          </a:p>
          <a:p>
            <a:r>
              <a:rPr lang="en-IE" sz="2000"/>
              <a:t>Audit feedback</a:t>
            </a:r>
          </a:p>
        </p:txBody>
      </p:sp>
      <p:sp>
        <p:nvSpPr>
          <p:cNvPr id="4" name="Content Placeholder 3">
            <a:extLst>
              <a:ext uri="{FF2B5EF4-FFF2-40B4-BE49-F238E27FC236}">
                <a16:creationId xmlns:a16="http://schemas.microsoft.com/office/drawing/2014/main" id="{6132FF83-B6A4-43B0-A924-246DA6DEF6D8}"/>
              </a:ext>
            </a:extLst>
          </p:cNvPr>
          <p:cNvSpPr>
            <a:spLocks noGrp="1"/>
          </p:cNvSpPr>
          <p:nvPr>
            <p:ph sz="half" idx="2"/>
          </p:nvPr>
        </p:nvSpPr>
        <p:spPr>
          <a:xfrm>
            <a:off x="4976030" y="3589866"/>
            <a:ext cx="6250940" cy="2304628"/>
          </a:xfrm>
        </p:spPr>
        <p:txBody>
          <a:bodyPr>
            <a:normAutofit/>
          </a:bodyPr>
          <a:lstStyle/>
          <a:p>
            <a:pPr marL="0" indent="0">
              <a:buNone/>
            </a:pPr>
            <a:r>
              <a:rPr lang="en-IE" sz="2000"/>
              <a:t>Notes from meeting</a:t>
            </a:r>
          </a:p>
          <a:p>
            <a:r>
              <a:rPr lang="en-IE" sz="2000"/>
              <a:t>With minimal fundraising done this year we need to agree spend for next year </a:t>
            </a:r>
          </a:p>
          <a:p>
            <a:r>
              <a:rPr lang="en-IE" sz="2000"/>
              <a:t>Audit feedback was nothing to report-all fine</a:t>
            </a:r>
          </a:p>
        </p:txBody>
      </p:sp>
    </p:spTree>
    <p:extLst>
      <p:ext uri="{BB962C8B-B14F-4D97-AF65-F5344CB8AC3E}">
        <p14:creationId xmlns:p14="http://schemas.microsoft.com/office/powerpoint/2010/main" val="3960397390"/>
      </p:ext>
    </p:extLst>
  </p:cSld>
  <p:clrMapOvr>
    <a:overrideClrMapping bg1="lt1" tx1="dk1" bg2="lt2" tx2="dk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BE7A3-D472-49B6-9562-4661C711BC94}"/>
              </a:ext>
            </a:extLst>
          </p:cNvPr>
          <p:cNvSpPr>
            <a:spLocks noGrp="1"/>
          </p:cNvSpPr>
          <p:nvPr>
            <p:ph type="title"/>
          </p:nvPr>
        </p:nvSpPr>
        <p:spPr>
          <a:xfrm>
            <a:off x="838200" y="963507"/>
            <a:ext cx="3494362" cy="4930986"/>
          </a:xfrm>
        </p:spPr>
        <p:txBody>
          <a:bodyPr>
            <a:normAutofit/>
          </a:bodyPr>
          <a:lstStyle/>
          <a:p>
            <a:pPr algn="r"/>
            <a:r>
              <a:rPr lang="en-IE" b="1" dirty="0"/>
              <a:t>Uniforms</a:t>
            </a:r>
          </a:p>
        </p:txBody>
      </p:sp>
      <p:sp>
        <p:nvSpPr>
          <p:cNvPr id="3" name="Content Placeholder 2">
            <a:extLst>
              <a:ext uri="{FF2B5EF4-FFF2-40B4-BE49-F238E27FC236}">
                <a16:creationId xmlns:a16="http://schemas.microsoft.com/office/drawing/2014/main" id="{AF0FFF43-F5F4-4BEB-8069-2391A4A954BE}"/>
              </a:ext>
            </a:extLst>
          </p:cNvPr>
          <p:cNvSpPr>
            <a:spLocks noGrp="1"/>
          </p:cNvSpPr>
          <p:nvPr>
            <p:ph sz="half" idx="1"/>
          </p:nvPr>
        </p:nvSpPr>
        <p:spPr>
          <a:xfrm>
            <a:off x="4976030" y="963507"/>
            <a:ext cx="6250940" cy="2304627"/>
          </a:xfrm>
        </p:spPr>
        <p:txBody>
          <a:bodyPr anchor="b">
            <a:normAutofit/>
          </a:bodyPr>
          <a:lstStyle/>
          <a:p>
            <a:r>
              <a:rPr lang="en-IE" sz="2000"/>
              <a:t>Changes</a:t>
            </a:r>
          </a:p>
          <a:p>
            <a:r>
              <a:rPr lang="en-IE" sz="2000"/>
              <a:t>Options</a:t>
            </a:r>
          </a:p>
          <a:p>
            <a:r>
              <a:rPr lang="en-IE" sz="2000"/>
              <a:t>Account-e-payments</a:t>
            </a:r>
          </a:p>
          <a:p>
            <a:pPr marL="0" indent="0">
              <a:buNone/>
            </a:pPr>
            <a:endParaRPr lang="en-IE" sz="2000"/>
          </a:p>
        </p:txBody>
      </p:sp>
      <p:sp>
        <p:nvSpPr>
          <p:cNvPr id="4" name="Content Placeholder 3">
            <a:extLst>
              <a:ext uri="{FF2B5EF4-FFF2-40B4-BE49-F238E27FC236}">
                <a16:creationId xmlns:a16="http://schemas.microsoft.com/office/drawing/2014/main" id="{A1071B9C-89FE-48B8-B5DB-594449CDFCDF}"/>
              </a:ext>
            </a:extLst>
          </p:cNvPr>
          <p:cNvSpPr>
            <a:spLocks noGrp="1"/>
          </p:cNvSpPr>
          <p:nvPr>
            <p:ph sz="half" idx="2"/>
          </p:nvPr>
        </p:nvSpPr>
        <p:spPr>
          <a:xfrm>
            <a:off x="4976030" y="3589866"/>
            <a:ext cx="6250940" cy="2304628"/>
          </a:xfrm>
        </p:spPr>
        <p:txBody>
          <a:bodyPr>
            <a:normAutofit/>
          </a:bodyPr>
          <a:lstStyle/>
          <a:p>
            <a:pPr marL="0" indent="0">
              <a:buNone/>
            </a:pPr>
            <a:r>
              <a:rPr lang="en-IE" sz="1400"/>
              <a:t>Notes from meeting:</a:t>
            </a:r>
          </a:p>
          <a:p>
            <a:pPr marL="0" indent="0">
              <a:buNone/>
            </a:pPr>
            <a:r>
              <a:rPr lang="en-IE" sz="1400"/>
              <a:t>It was agreed that a separate meeting is needed to discuss uniform changes</a:t>
            </a:r>
          </a:p>
          <a:p>
            <a:pPr marL="0" indent="0">
              <a:buNone/>
            </a:pPr>
            <a:r>
              <a:rPr lang="en-IE" sz="1400"/>
              <a:t>To designs</a:t>
            </a:r>
          </a:p>
          <a:p>
            <a:pPr marL="0" indent="0">
              <a:buNone/>
            </a:pPr>
            <a:r>
              <a:rPr lang="en-IE" sz="1400"/>
              <a:t>To payments</a:t>
            </a:r>
          </a:p>
          <a:p>
            <a:pPr marL="0" indent="0">
              <a:buNone/>
            </a:pPr>
            <a:r>
              <a:rPr lang="en-IE" sz="1400"/>
              <a:t>To cost </a:t>
            </a:r>
          </a:p>
          <a:p>
            <a:pPr marL="0" indent="0">
              <a:buNone/>
            </a:pPr>
            <a:endParaRPr lang="en-IE" sz="1400"/>
          </a:p>
          <a:p>
            <a:pPr marL="0" indent="0">
              <a:buNone/>
            </a:pPr>
            <a:r>
              <a:rPr lang="en-IE" sz="1400"/>
              <a:t>This should be set up early September </a:t>
            </a:r>
          </a:p>
          <a:p>
            <a:endParaRPr lang="en-IE" sz="1400"/>
          </a:p>
        </p:txBody>
      </p:sp>
    </p:spTree>
    <p:extLst>
      <p:ext uri="{BB962C8B-B14F-4D97-AF65-F5344CB8AC3E}">
        <p14:creationId xmlns:p14="http://schemas.microsoft.com/office/powerpoint/2010/main" val="3484614199"/>
      </p:ext>
    </p:extLst>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3FF124-F145-4B71-B89A-91066E8B7DE0}"/>
              </a:ext>
            </a:extLst>
          </p:cNvPr>
          <p:cNvSpPr>
            <a:spLocks noGrp="1"/>
          </p:cNvSpPr>
          <p:nvPr>
            <p:ph type="title"/>
          </p:nvPr>
        </p:nvSpPr>
        <p:spPr>
          <a:xfrm>
            <a:off x="477981" y="1122363"/>
            <a:ext cx="4023360" cy="3204134"/>
          </a:xfrm>
        </p:spPr>
        <p:txBody>
          <a:bodyPr vert="horz" lIns="91440" tIns="45720" rIns="91440" bIns="45720" rtlCol="0" anchor="b">
            <a:normAutofit/>
          </a:bodyPr>
          <a:lstStyle/>
          <a:p>
            <a:r>
              <a:rPr lang="en-US" sz="4800" b="1" kern="1200" dirty="0">
                <a:solidFill>
                  <a:schemeClr val="tx1"/>
                </a:solidFill>
                <a:latin typeface="+mj-lt"/>
                <a:ea typeface="+mj-ea"/>
                <a:cs typeface="+mj-cs"/>
              </a:rPr>
              <a:t>Nominees for PA roles</a:t>
            </a:r>
          </a:p>
        </p:txBody>
      </p:sp>
      <p:graphicFrame>
        <p:nvGraphicFramePr>
          <p:cNvPr id="4" name="Table 4">
            <a:extLst>
              <a:ext uri="{FF2B5EF4-FFF2-40B4-BE49-F238E27FC236}">
                <a16:creationId xmlns:a16="http://schemas.microsoft.com/office/drawing/2014/main" id="{3A14A79B-0BC5-4A20-BD89-6719E28D82FE}"/>
              </a:ext>
            </a:extLst>
          </p:cNvPr>
          <p:cNvGraphicFramePr>
            <a:graphicFrameLocks noGrp="1"/>
          </p:cNvGraphicFramePr>
          <p:nvPr>
            <p:ph idx="1"/>
            <p:extLst>
              <p:ext uri="{D42A27DB-BD31-4B8C-83A1-F6EECF244321}">
                <p14:modId xmlns:p14="http://schemas.microsoft.com/office/powerpoint/2010/main" val="642174714"/>
              </p:ext>
            </p:extLst>
          </p:nvPr>
        </p:nvGraphicFramePr>
        <p:xfrm>
          <a:off x="5414356" y="2083239"/>
          <a:ext cx="6408839" cy="3497968"/>
        </p:xfrm>
        <a:graphic>
          <a:graphicData uri="http://schemas.openxmlformats.org/drawingml/2006/table">
            <a:tbl>
              <a:tblPr firstRow="1" bandRow="1">
                <a:noFill/>
                <a:tableStyleId>{5C22544A-7EE6-4342-B048-85BDC9FD1C3A}</a:tableStyleId>
              </a:tblPr>
              <a:tblGrid>
                <a:gridCol w="1090992">
                  <a:extLst>
                    <a:ext uri="{9D8B030D-6E8A-4147-A177-3AD203B41FA5}">
                      <a16:colId xmlns:a16="http://schemas.microsoft.com/office/drawing/2014/main" val="1462991241"/>
                    </a:ext>
                  </a:extLst>
                </a:gridCol>
                <a:gridCol w="1533121">
                  <a:extLst>
                    <a:ext uri="{9D8B030D-6E8A-4147-A177-3AD203B41FA5}">
                      <a16:colId xmlns:a16="http://schemas.microsoft.com/office/drawing/2014/main" val="453264939"/>
                    </a:ext>
                  </a:extLst>
                </a:gridCol>
                <a:gridCol w="1223936">
                  <a:extLst>
                    <a:ext uri="{9D8B030D-6E8A-4147-A177-3AD203B41FA5}">
                      <a16:colId xmlns:a16="http://schemas.microsoft.com/office/drawing/2014/main" val="3017788447"/>
                    </a:ext>
                  </a:extLst>
                </a:gridCol>
                <a:gridCol w="1236317">
                  <a:extLst>
                    <a:ext uri="{9D8B030D-6E8A-4147-A177-3AD203B41FA5}">
                      <a16:colId xmlns:a16="http://schemas.microsoft.com/office/drawing/2014/main" val="1349718651"/>
                    </a:ext>
                  </a:extLst>
                </a:gridCol>
                <a:gridCol w="1324473">
                  <a:extLst>
                    <a:ext uri="{9D8B030D-6E8A-4147-A177-3AD203B41FA5}">
                      <a16:colId xmlns:a16="http://schemas.microsoft.com/office/drawing/2014/main" val="2298559604"/>
                    </a:ext>
                  </a:extLst>
                </a:gridCol>
              </a:tblGrid>
              <a:tr h="686009">
                <a:tc>
                  <a:txBody>
                    <a:bodyPr/>
                    <a:lstStyle/>
                    <a:p>
                      <a:endParaRPr lang="en-IE" sz="1800" b="1" cap="none" spc="30">
                        <a:solidFill>
                          <a:schemeClr val="tx1"/>
                        </a:solidFill>
                      </a:endParaRPr>
                    </a:p>
                  </a:txBody>
                  <a:tcPr marL="0" marR="10188" marT="50941" marB="50941" anchor="ctr">
                    <a:lnL w="12700" cmpd="sng">
                      <a:noFill/>
                    </a:lnL>
                    <a:lnR w="12700" cmpd="sng">
                      <a:noFill/>
                    </a:lnR>
                    <a:lnT w="19050" cap="flat" cmpd="sng" algn="ctr">
                      <a:solidFill>
                        <a:schemeClr val="accent1"/>
                      </a:solidFill>
                      <a:prstDash val="solid"/>
                    </a:lnT>
                    <a:lnB w="38100" cmpd="sng">
                      <a:noFill/>
                    </a:lnB>
                    <a:noFill/>
                  </a:tcPr>
                </a:tc>
                <a:tc>
                  <a:txBody>
                    <a:bodyPr/>
                    <a:lstStyle/>
                    <a:p>
                      <a:r>
                        <a:rPr lang="en-IE" sz="1800" b="1" cap="none" spc="30">
                          <a:solidFill>
                            <a:schemeClr val="tx1"/>
                          </a:solidFill>
                        </a:rPr>
                        <a:t>Chairperson</a:t>
                      </a:r>
                    </a:p>
                  </a:txBody>
                  <a:tcPr marL="0" marR="10188" marT="50941" marB="50941" anchor="ctr">
                    <a:lnL w="12700" cmpd="sng">
                      <a:noFill/>
                    </a:lnL>
                    <a:lnR w="12700" cmpd="sng">
                      <a:noFill/>
                    </a:lnR>
                    <a:lnT w="19050" cap="flat" cmpd="sng" algn="ctr">
                      <a:solidFill>
                        <a:schemeClr val="accent1"/>
                      </a:solidFill>
                      <a:prstDash val="solid"/>
                    </a:lnT>
                    <a:lnB w="38100" cmpd="sng">
                      <a:noFill/>
                    </a:lnB>
                    <a:noFill/>
                  </a:tcPr>
                </a:tc>
                <a:tc>
                  <a:txBody>
                    <a:bodyPr/>
                    <a:lstStyle/>
                    <a:p>
                      <a:r>
                        <a:rPr lang="en-IE" sz="1800" b="1" cap="none" spc="30">
                          <a:solidFill>
                            <a:schemeClr val="tx1"/>
                          </a:solidFill>
                        </a:rPr>
                        <a:t>Secretary</a:t>
                      </a:r>
                    </a:p>
                  </a:txBody>
                  <a:tcPr marL="0" marR="10188" marT="50941" marB="50941" anchor="ctr">
                    <a:lnL w="12700" cmpd="sng">
                      <a:noFill/>
                    </a:lnL>
                    <a:lnR w="12700" cmpd="sng">
                      <a:noFill/>
                    </a:lnR>
                    <a:lnT w="19050" cap="flat" cmpd="sng" algn="ctr">
                      <a:solidFill>
                        <a:schemeClr val="accent1"/>
                      </a:solidFill>
                      <a:prstDash val="solid"/>
                    </a:lnT>
                    <a:lnB w="38100" cmpd="sng">
                      <a:noFill/>
                    </a:lnB>
                    <a:noFill/>
                  </a:tcPr>
                </a:tc>
                <a:tc>
                  <a:txBody>
                    <a:bodyPr/>
                    <a:lstStyle/>
                    <a:p>
                      <a:r>
                        <a:rPr lang="en-IE" sz="1800" b="1" cap="none" spc="30">
                          <a:solidFill>
                            <a:schemeClr val="tx1"/>
                          </a:solidFill>
                        </a:rPr>
                        <a:t>Treasurer</a:t>
                      </a:r>
                    </a:p>
                  </a:txBody>
                  <a:tcPr marL="0" marR="10188" marT="50941" marB="50941" anchor="ctr">
                    <a:lnL w="12700" cmpd="sng">
                      <a:noFill/>
                    </a:lnL>
                    <a:lnR w="12700" cmpd="sng">
                      <a:noFill/>
                    </a:lnR>
                    <a:lnT w="19050" cap="flat" cmpd="sng" algn="ctr">
                      <a:solidFill>
                        <a:schemeClr val="accent1"/>
                      </a:solidFill>
                      <a:prstDash val="solid"/>
                    </a:lnT>
                    <a:lnB w="38100" cmpd="sng">
                      <a:noFill/>
                    </a:lnB>
                    <a:noFill/>
                  </a:tcPr>
                </a:tc>
                <a:tc>
                  <a:txBody>
                    <a:bodyPr/>
                    <a:lstStyle/>
                    <a:p>
                      <a:endParaRPr lang="en-IE" sz="1800" b="1" cap="none" spc="30" dirty="0">
                        <a:solidFill>
                          <a:schemeClr val="tx1"/>
                        </a:solidFill>
                      </a:endParaRPr>
                    </a:p>
                  </a:txBody>
                  <a:tcPr marL="0" marR="10188" marT="50941" marB="50941" anchor="ctr">
                    <a:lnL w="12700" cmpd="sng">
                      <a:noFill/>
                    </a:lnL>
                    <a:lnR w="12700" cmpd="sng">
                      <a:noFill/>
                    </a:lnR>
                    <a:lnT w="19050" cap="flat" cmpd="sng" algn="ctr">
                      <a:solidFill>
                        <a:schemeClr val="accent1"/>
                      </a:solidFill>
                      <a:prstDash val="solid"/>
                    </a:lnT>
                    <a:lnB w="38100" cmpd="sng">
                      <a:noFill/>
                    </a:lnB>
                    <a:noFill/>
                  </a:tcPr>
                </a:tc>
                <a:extLst>
                  <a:ext uri="{0D108BD9-81ED-4DB2-BD59-A6C34878D82A}">
                    <a16:rowId xmlns:a16="http://schemas.microsoft.com/office/drawing/2014/main" val="2019903783"/>
                  </a:ext>
                </a:extLst>
              </a:tr>
              <a:tr h="346401">
                <a:tc>
                  <a:txBody>
                    <a:bodyPr/>
                    <a:lstStyle/>
                    <a:p>
                      <a:r>
                        <a:rPr lang="en-IE" sz="1300" cap="none" spc="0">
                          <a:solidFill>
                            <a:schemeClr val="tx1"/>
                          </a:solidFill>
                        </a:rPr>
                        <a:t>Current year</a:t>
                      </a:r>
                    </a:p>
                  </a:txBody>
                  <a:tcPr marL="0" marR="101883" marT="50941" marB="50941">
                    <a:lnL w="12700" cmpd="sng">
                      <a:noFill/>
                      <a:prstDash val="solid"/>
                    </a:lnL>
                    <a:lnR w="12700" cmpd="sng">
                      <a:noFill/>
                      <a:prstDash val="solid"/>
                    </a:lnR>
                    <a:lnT w="38100" cmpd="sng">
                      <a:noFill/>
                    </a:lnT>
                    <a:lnB w="9525" cap="flat" cmpd="sng" algn="ctr">
                      <a:solidFill>
                        <a:schemeClr val="accent1"/>
                      </a:solidFill>
                      <a:prstDash val="solid"/>
                    </a:lnB>
                    <a:noFill/>
                  </a:tcPr>
                </a:tc>
                <a:tc>
                  <a:txBody>
                    <a:bodyPr/>
                    <a:lstStyle/>
                    <a:p>
                      <a:r>
                        <a:rPr lang="en-IE" sz="1300" cap="none" spc="0">
                          <a:solidFill>
                            <a:schemeClr val="tx1"/>
                          </a:solidFill>
                        </a:rPr>
                        <a:t>Mags </a:t>
                      </a:r>
                      <a:r>
                        <a:rPr lang="en-IE" sz="1300" cap="none" spc="0" err="1">
                          <a:solidFill>
                            <a:schemeClr val="tx1"/>
                          </a:solidFill>
                        </a:rPr>
                        <a:t>Tallon</a:t>
                      </a:r>
                      <a:endParaRPr lang="en-IE" sz="1300" cap="none" spc="0">
                        <a:solidFill>
                          <a:schemeClr val="tx1"/>
                        </a:solidFill>
                      </a:endParaRPr>
                    </a:p>
                  </a:txBody>
                  <a:tcPr marL="0" marR="101883" marT="50941" marB="50941">
                    <a:lnL w="12700" cmpd="sng">
                      <a:noFill/>
                      <a:prstDash val="solid"/>
                    </a:lnL>
                    <a:lnR w="12700" cmpd="sng">
                      <a:noFill/>
                      <a:prstDash val="solid"/>
                    </a:lnR>
                    <a:lnT w="38100" cmpd="sng">
                      <a:noFill/>
                    </a:lnT>
                    <a:lnB w="9525" cap="flat" cmpd="sng" algn="ctr">
                      <a:solidFill>
                        <a:schemeClr val="accent1"/>
                      </a:solidFill>
                      <a:prstDash val="solid"/>
                    </a:lnB>
                    <a:noFill/>
                  </a:tcPr>
                </a:tc>
                <a:tc>
                  <a:txBody>
                    <a:bodyPr/>
                    <a:lstStyle/>
                    <a:p>
                      <a:r>
                        <a:rPr lang="en-IE" sz="1300" cap="none" spc="0">
                          <a:solidFill>
                            <a:schemeClr val="tx1"/>
                          </a:solidFill>
                        </a:rPr>
                        <a:t>James Neville</a:t>
                      </a:r>
                    </a:p>
                  </a:txBody>
                  <a:tcPr marL="0" marR="101883" marT="50941" marB="50941">
                    <a:lnL w="12700" cmpd="sng">
                      <a:noFill/>
                      <a:prstDash val="solid"/>
                    </a:lnL>
                    <a:lnR w="12700" cmpd="sng">
                      <a:noFill/>
                      <a:prstDash val="solid"/>
                    </a:lnR>
                    <a:lnT w="38100" cmpd="sng">
                      <a:noFill/>
                    </a:lnT>
                    <a:lnB w="9525" cap="flat" cmpd="sng" algn="ctr">
                      <a:solidFill>
                        <a:schemeClr val="accent1"/>
                      </a:solidFill>
                      <a:prstDash val="solid"/>
                    </a:lnB>
                    <a:noFill/>
                  </a:tcPr>
                </a:tc>
                <a:tc>
                  <a:txBody>
                    <a:bodyPr/>
                    <a:lstStyle/>
                    <a:p>
                      <a:r>
                        <a:rPr lang="en-IE" sz="1300" cap="none" spc="0">
                          <a:solidFill>
                            <a:schemeClr val="tx1"/>
                          </a:solidFill>
                        </a:rPr>
                        <a:t>Caroline Dixon</a:t>
                      </a:r>
                    </a:p>
                  </a:txBody>
                  <a:tcPr marL="0" marR="101883" marT="50941" marB="50941">
                    <a:lnL w="12700" cmpd="sng">
                      <a:noFill/>
                      <a:prstDash val="solid"/>
                    </a:lnL>
                    <a:lnR w="12700" cmpd="sng">
                      <a:noFill/>
                      <a:prstDash val="solid"/>
                    </a:lnR>
                    <a:lnT w="38100" cmpd="sng">
                      <a:noFill/>
                    </a:lnT>
                    <a:lnB w="9525" cap="flat" cmpd="sng" algn="ctr">
                      <a:solidFill>
                        <a:schemeClr val="accent1"/>
                      </a:solidFill>
                      <a:prstDash val="solid"/>
                    </a:lnB>
                    <a:noFill/>
                  </a:tcPr>
                </a:tc>
                <a:tc>
                  <a:txBody>
                    <a:bodyPr/>
                    <a:lstStyle/>
                    <a:p>
                      <a:endParaRPr lang="en-IE" sz="1300" cap="none" spc="0">
                        <a:solidFill>
                          <a:schemeClr val="tx1"/>
                        </a:solidFill>
                      </a:endParaRPr>
                    </a:p>
                  </a:txBody>
                  <a:tcPr marL="0" marR="101883" marT="50941" marB="50941">
                    <a:lnL w="12700" cmpd="sng">
                      <a:noFill/>
                      <a:prstDash val="solid"/>
                    </a:lnL>
                    <a:lnR w="12700" cmpd="sng">
                      <a:noFill/>
                      <a:prstDash val="solid"/>
                    </a:lnR>
                    <a:lnT w="38100" cmpd="sng">
                      <a:noFill/>
                    </a:lnT>
                    <a:lnB w="9525" cap="flat" cmpd="sng" algn="ctr">
                      <a:solidFill>
                        <a:schemeClr val="accent1"/>
                      </a:solidFill>
                      <a:prstDash val="solid"/>
                    </a:lnB>
                    <a:noFill/>
                  </a:tcPr>
                </a:tc>
                <a:extLst>
                  <a:ext uri="{0D108BD9-81ED-4DB2-BD59-A6C34878D82A}">
                    <a16:rowId xmlns:a16="http://schemas.microsoft.com/office/drawing/2014/main" val="3521992054"/>
                  </a:ext>
                </a:extLst>
              </a:tr>
              <a:tr h="550166">
                <a:tc>
                  <a:txBody>
                    <a:bodyPr/>
                    <a:lstStyle/>
                    <a:p>
                      <a:r>
                        <a:rPr lang="en-IE" sz="1300" cap="none" spc="0">
                          <a:solidFill>
                            <a:schemeClr val="tx1"/>
                          </a:solidFill>
                        </a:rPr>
                        <a:t>Nominee</a:t>
                      </a:r>
                    </a:p>
                  </a:txBody>
                  <a:tcPr marL="50941" marR="101883" marT="50941" marB="50941">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r>
                        <a:rPr lang="en-IE" sz="1300" cap="none" spc="0">
                          <a:solidFill>
                            <a:schemeClr val="tx1"/>
                          </a:solidFill>
                        </a:rPr>
                        <a:t>Caroline Dixon</a:t>
                      </a:r>
                    </a:p>
                  </a:txBody>
                  <a:tcPr marL="50941" marR="101883" marT="50941" marB="50941">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r>
                        <a:rPr lang="en-IE" sz="1300" cap="none" spc="0">
                          <a:solidFill>
                            <a:schemeClr val="tx1"/>
                          </a:solidFill>
                        </a:rPr>
                        <a:t>Siobhan Carley</a:t>
                      </a:r>
                    </a:p>
                  </a:txBody>
                  <a:tcPr marL="50941" marR="101883" marT="50941" marB="50941">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r>
                        <a:rPr lang="en-IE" sz="1300" cap="none" spc="0">
                          <a:solidFill>
                            <a:schemeClr val="tx1"/>
                          </a:solidFill>
                        </a:rPr>
                        <a:t>Fiona Kelly</a:t>
                      </a:r>
                    </a:p>
                  </a:txBody>
                  <a:tcPr marL="50941" marR="101883" marT="50941" marB="50941">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tc>
                  <a:txBody>
                    <a:bodyPr/>
                    <a:lstStyle/>
                    <a:p>
                      <a:endParaRPr lang="en-IE" sz="1300" cap="none" spc="0">
                        <a:solidFill>
                          <a:schemeClr val="tx1"/>
                        </a:solidFill>
                      </a:endParaRPr>
                    </a:p>
                  </a:txBody>
                  <a:tcPr marL="50941" marR="101883" marT="50941" marB="50941">
                    <a:lnL w="12700" cmpd="sng">
                      <a:noFill/>
                      <a:prstDash val="solid"/>
                    </a:lnL>
                    <a:lnR w="12700" cmpd="sng">
                      <a:noFill/>
                      <a:prstDash val="solid"/>
                    </a:lnR>
                    <a:lnT w="9525" cap="flat" cmpd="sng" algn="ctr">
                      <a:solidFill>
                        <a:schemeClr val="accent1"/>
                      </a:solidFill>
                      <a:prstDash val="solid"/>
                    </a:lnT>
                    <a:lnB w="12700" cmpd="sng">
                      <a:noFill/>
                      <a:prstDash val="solid"/>
                    </a:lnB>
                    <a:solidFill>
                      <a:schemeClr val="accent1">
                        <a:lumMod val="20000"/>
                        <a:lumOff val="80000"/>
                      </a:schemeClr>
                    </a:solidFill>
                  </a:tcPr>
                </a:tc>
                <a:extLst>
                  <a:ext uri="{0D108BD9-81ED-4DB2-BD59-A6C34878D82A}">
                    <a16:rowId xmlns:a16="http://schemas.microsoft.com/office/drawing/2014/main" val="3772348453"/>
                  </a:ext>
                </a:extLst>
              </a:tr>
              <a:tr h="95769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IE" sz="1300" cap="none" spc="0">
                          <a:solidFill>
                            <a:schemeClr val="tx1"/>
                          </a:solidFill>
                        </a:rPr>
                        <a:t>21-22 school year</a:t>
                      </a:r>
                    </a:p>
                    <a:p>
                      <a:endParaRPr lang="en-IE" sz="1300" cap="none" spc="0">
                        <a:solidFill>
                          <a:schemeClr val="tx1"/>
                        </a:solidFill>
                      </a:endParaRPr>
                    </a:p>
                  </a:txBody>
                  <a:tcPr marL="0" marR="101883" marT="50941" marB="50941">
                    <a:lnL w="12700" cmpd="sng">
                      <a:noFill/>
                      <a:prstDash val="solid"/>
                    </a:lnL>
                    <a:lnR w="12700" cmpd="sng">
                      <a:noFill/>
                      <a:prstDash val="solid"/>
                    </a:lnR>
                    <a:lnT w="12700" cmpd="sng">
                      <a:noFill/>
                      <a:prstDash val="solid"/>
                    </a:lnT>
                    <a:lnB w="12700" cmpd="sng">
                      <a:noFill/>
                      <a:prstDash val="solid"/>
                    </a:lnB>
                    <a:noFill/>
                  </a:tcPr>
                </a:tc>
                <a:tc>
                  <a:txBody>
                    <a:bodyPr/>
                    <a:lstStyle/>
                    <a:p>
                      <a:r>
                        <a:rPr lang="en-IE" sz="1300" cap="none" spc="0" dirty="0">
                          <a:solidFill>
                            <a:schemeClr val="tx1"/>
                          </a:solidFill>
                        </a:rPr>
                        <a:t>Caroline Dixon</a:t>
                      </a:r>
                    </a:p>
                  </a:txBody>
                  <a:tcPr marL="0" marR="101883" marT="50941" marB="50941">
                    <a:lnL w="12700" cmpd="sng">
                      <a:noFill/>
                      <a:prstDash val="solid"/>
                    </a:lnL>
                    <a:lnR w="12700" cmpd="sng">
                      <a:noFill/>
                      <a:prstDash val="solid"/>
                    </a:lnR>
                    <a:lnT w="12700" cmpd="sng">
                      <a:noFill/>
                      <a:prstDash val="solid"/>
                    </a:lnT>
                    <a:lnB w="12700" cmpd="sng">
                      <a:noFill/>
                      <a:prstDash val="solid"/>
                    </a:lnB>
                    <a:noFill/>
                  </a:tcPr>
                </a:tc>
                <a:tc>
                  <a:txBody>
                    <a:bodyPr/>
                    <a:lstStyle/>
                    <a:p>
                      <a:r>
                        <a:rPr lang="en-IE" sz="1300" cap="none" spc="0">
                          <a:solidFill>
                            <a:schemeClr val="tx1"/>
                          </a:solidFill>
                        </a:rPr>
                        <a:t>Siobhan Carley</a:t>
                      </a:r>
                    </a:p>
                  </a:txBody>
                  <a:tcPr marL="0" marR="101883" marT="50941" marB="50941">
                    <a:lnL w="12700" cmpd="sng">
                      <a:noFill/>
                      <a:prstDash val="solid"/>
                    </a:lnL>
                    <a:lnR w="12700" cmpd="sng">
                      <a:noFill/>
                      <a:prstDash val="solid"/>
                    </a:lnR>
                    <a:lnT w="12700" cmpd="sng">
                      <a:noFill/>
                      <a:prstDash val="solid"/>
                    </a:lnT>
                    <a:lnB w="12700" cmpd="sng">
                      <a:noFill/>
                      <a:prstDash val="solid"/>
                    </a:lnB>
                    <a:noFill/>
                  </a:tcPr>
                </a:tc>
                <a:tc>
                  <a:txBody>
                    <a:bodyPr/>
                    <a:lstStyle/>
                    <a:p>
                      <a:r>
                        <a:rPr lang="en-IE" sz="1300" cap="none" spc="0">
                          <a:solidFill>
                            <a:schemeClr val="tx1"/>
                          </a:solidFill>
                        </a:rPr>
                        <a:t>Fiona Kelly</a:t>
                      </a:r>
                    </a:p>
                  </a:txBody>
                  <a:tcPr marL="0" marR="101883" marT="50941" marB="50941">
                    <a:lnL w="12700" cmpd="sng">
                      <a:noFill/>
                      <a:prstDash val="solid"/>
                    </a:lnL>
                    <a:lnR w="12700" cmpd="sng">
                      <a:noFill/>
                      <a:prstDash val="solid"/>
                    </a:lnR>
                    <a:lnT w="12700" cmpd="sng">
                      <a:noFill/>
                      <a:prstDash val="solid"/>
                    </a:lnT>
                    <a:lnB w="12700" cmpd="sng">
                      <a:noFill/>
                      <a:prstDash val="solid"/>
                    </a:lnB>
                    <a:noFill/>
                  </a:tcPr>
                </a:tc>
                <a:tc>
                  <a:txBody>
                    <a:bodyPr/>
                    <a:lstStyle/>
                    <a:p>
                      <a:r>
                        <a:rPr lang="en-IE" sz="1300" cap="none" spc="0" dirty="0">
                          <a:solidFill>
                            <a:schemeClr val="tx1"/>
                          </a:solidFill>
                        </a:rPr>
                        <a:t>Changes need to be made formally on return in Sept</a:t>
                      </a:r>
                    </a:p>
                  </a:txBody>
                  <a:tcPr marL="0" marR="101883" marT="50941" marB="50941">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1133239377"/>
                  </a:ext>
                </a:extLst>
              </a:tr>
              <a:tr h="957696">
                <a:tc>
                  <a:txBody>
                    <a:bodyPr/>
                    <a:lstStyle/>
                    <a:p>
                      <a:r>
                        <a:rPr lang="en-IE" sz="1300" cap="none" spc="0" dirty="0">
                          <a:solidFill>
                            <a:schemeClr val="tx1"/>
                          </a:solidFill>
                        </a:rPr>
                        <a:t>Assistant </a:t>
                      </a:r>
                    </a:p>
                  </a:txBody>
                  <a:tcPr marL="0" marR="101883" marT="50941" marB="50941">
                    <a:lnL w="12700" cmpd="sng">
                      <a:noFill/>
                      <a:prstDash val="solid"/>
                    </a:lnL>
                    <a:lnR w="12700" cmpd="sng">
                      <a:noFill/>
                      <a:prstDash val="solid"/>
                    </a:lnR>
                    <a:lnT w="12700" cmpd="sng">
                      <a:noFill/>
                      <a:prstDash val="solid"/>
                    </a:lnT>
                    <a:lnB w="12700" cmpd="sng">
                      <a:noFill/>
                      <a:prstDash val="solid"/>
                    </a:lnB>
                    <a:noFill/>
                  </a:tcPr>
                </a:tc>
                <a:tc>
                  <a:txBody>
                    <a:bodyPr/>
                    <a:lstStyle/>
                    <a:p>
                      <a:r>
                        <a:rPr lang="en-IE" sz="1300" cap="none" spc="0" dirty="0">
                          <a:solidFill>
                            <a:schemeClr val="tx1"/>
                          </a:solidFill>
                        </a:rPr>
                        <a:t>TBD</a:t>
                      </a:r>
                    </a:p>
                  </a:txBody>
                  <a:tcPr marL="0" marR="101883" marT="50941" marB="50941">
                    <a:lnL w="12700" cmpd="sng">
                      <a:noFill/>
                      <a:prstDash val="solid"/>
                    </a:lnL>
                    <a:lnR w="12700" cmpd="sng">
                      <a:noFill/>
                      <a:prstDash val="solid"/>
                    </a:lnR>
                    <a:lnT w="12700" cmpd="sng">
                      <a:noFill/>
                      <a:prstDash val="solid"/>
                    </a:lnT>
                    <a:lnB w="12700" cmpd="sng">
                      <a:noFill/>
                      <a:prstDash val="solid"/>
                    </a:lnB>
                    <a:noFill/>
                  </a:tcPr>
                </a:tc>
                <a:tc>
                  <a:txBody>
                    <a:bodyPr/>
                    <a:lstStyle/>
                    <a:p>
                      <a:r>
                        <a:rPr lang="en-IE" sz="1300" cap="none" spc="0" dirty="0">
                          <a:solidFill>
                            <a:schemeClr val="tx1"/>
                          </a:solidFill>
                        </a:rPr>
                        <a:t>TBD</a:t>
                      </a:r>
                    </a:p>
                  </a:txBody>
                  <a:tcPr marL="0" marR="101883" marT="50941" marB="50941">
                    <a:lnL w="12700" cmpd="sng">
                      <a:noFill/>
                      <a:prstDash val="solid"/>
                    </a:lnL>
                    <a:lnR w="12700" cmpd="sng">
                      <a:noFill/>
                      <a:prstDash val="solid"/>
                    </a:lnR>
                    <a:lnT w="12700" cmpd="sng">
                      <a:noFill/>
                      <a:prstDash val="solid"/>
                    </a:lnT>
                    <a:lnB w="12700" cmpd="sng">
                      <a:noFill/>
                      <a:prstDash val="solid"/>
                    </a:lnB>
                    <a:noFill/>
                  </a:tcPr>
                </a:tc>
                <a:tc>
                  <a:txBody>
                    <a:bodyPr/>
                    <a:lstStyle/>
                    <a:p>
                      <a:r>
                        <a:rPr lang="en-IE" sz="1300" cap="none" spc="0" dirty="0">
                          <a:solidFill>
                            <a:schemeClr val="tx1"/>
                          </a:solidFill>
                        </a:rPr>
                        <a:t>TBD</a:t>
                      </a:r>
                    </a:p>
                  </a:txBody>
                  <a:tcPr marL="0" marR="101883" marT="50941" marB="50941">
                    <a:lnL w="12700" cmpd="sng">
                      <a:noFill/>
                      <a:prstDash val="solid"/>
                    </a:lnL>
                    <a:lnR w="12700" cmpd="sng">
                      <a:noFill/>
                      <a:prstDash val="solid"/>
                    </a:lnR>
                    <a:lnT w="12700" cmpd="sng">
                      <a:noFill/>
                      <a:prstDash val="solid"/>
                    </a:lnT>
                    <a:lnB w="12700" cmpd="sng">
                      <a:noFill/>
                      <a:prstDash val="solid"/>
                    </a:lnB>
                    <a:noFill/>
                  </a:tcPr>
                </a:tc>
                <a:tc>
                  <a:txBody>
                    <a:bodyPr/>
                    <a:lstStyle/>
                    <a:p>
                      <a:endParaRPr lang="en-IE" sz="1300" cap="none" spc="0" dirty="0">
                        <a:solidFill>
                          <a:schemeClr val="tx1"/>
                        </a:solidFill>
                      </a:endParaRPr>
                    </a:p>
                  </a:txBody>
                  <a:tcPr marL="0" marR="101883" marT="50941" marB="50941">
                    <a:lnL w="12700" cmpd="sng">
                      <a:noFill/>
                      <a:prstDash val="solid"/>
                    </a:lnL>
                    <a:lnR w="12700" cmpd="sng">
                      <a:noFill/>
                      <a:prstDash val="solid"/>
                    </a:lnR>
                    <a:lnT w="12700" cmpd="sng">
                      <a:noFill/>
                      <a:prstDash val="solid"/>
                    </a:lnT>
                    <a:lnB w="12700" cmpd="sng">
                      <a:noFill/>
                      <a:prstDash val="solid"/>
                    </a:lnB>
                    <a:noFill/>
                  </a:tcPr>
                </a:tc>
                <a:extLst>
                  <a:ext uri="{0D108BD9-81ED-4DB2-BD59-A6C34878D82A}">
                    <a16:rowId xmlns:a16="http://schemas.microsoft.com/office/drawing/2014/main" val="3942497075"/>
                  </a:ext>
                </a:extLst>
              </a:tr>
            </a:tbl>
          </a:graphicData>
        </a:graphic>
      </p:graphicFrame>
    </p:spTree>
    <p:extLst>
      <p:ext uri="{BB962C8B-B14F-4D97-AF65-F5344CB8AC3E}">
        <p14:creationId xmlns:p14="http://schemas.microsoft.com/office/powerpoint/2010/main" val="3742776266"/>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B92B7A-1CD1-4F8D-9311-22A17F7148DB}"/>
              </a:ext>
            </a:extLst>
          </p:cNvPr>
          <p:cNvSpPr>
            <a:spLocks noGrp="1"/>
          </p:cNvSpPr>
          <p:nvPr>
            <p:ph type="title"/>
          </p:nvPr>
        </p:nvSpPr>
        <p:spPr>
          <a:xfrm>
            <a:off x="838200" y="963507"/>
            <a:ext cx="3494362" cy="4930986"/>
          </a:xfrm>
        </p:spPr>
        <p:txBody>
          <a:bodyPr>
            <a:normAutofit/>
          </a:bodyPr>
          <a:lstStyle/>
          <a:p>
            <a:pPr algn="r"/>
            <a:r>
              <a:rPr lang="en-IE" b="1" dirty="0"/>
              <a:t>Notes from Emer</a:t>
            </a:r>
          </a:p>
        </p:txBody>
      </p:sp>
      <p:sp>
        <p:nvSpPr>
          <p:cNvPr id="3" name="Content Placeholder 2">
            <a:extLst>
              <a:ext uri="{FF2B5EF4-FFF2-40B4-BE49-F238E27FC236}">
                <a16:creationId xmlns:a16="http://schemas.microsoft.com/office/drawing/2014/main" id="{B563B096-0686-4B42-8253-D2777012A2FA}"/>
              </a:ext>
            </a:extLst>
          </p:cNvPr>
          <p:cNvSpPr>
            <a:spLocks noGrp="1"/>
          </p:cNvSpPr>
          <p:nvPr>
            <p:ph sz="half" idx="1"/>
          </p:nvPr>
        </p:nvSpPr>
        <p:spPr>
          <a:xfrm>
            <a:off x="4976030" y="963507"/>
            <a:ext cx="6250940" cy="2304627"/>
          </a:xfrm>
        </p:spPr>
        <p:txBody>
          <a:bodyPr anchor="b">
            <a:normAutofit/>
          </a:bodyPr>
          <a:lstStyle/>
          <a:p>
            <a:r>
              <a:rPr lang="en-IE" sz="1400" dirty="0"/>
              <a:t>Projected spending next year would include music generation please. </a:t>
            </a:r>
          </a:p>
          <a:p>
            <a:r>
              <a:rPr lang="en-IE" sz="1400" dirty="0"/>
              <a:t>Could you also minute my suggestion that if restrictions ease that we could have the </a:t>
            </a:r>
            <a:r>
              <a:rPr lang="en-IE" sz="1400" dirty="0" err="1"/>
              <a:t>bbq</a:t>
            </a:r>
            <a:r>
              <a:rPr lang="en-IE" sz="1400" dirty="0"/>
              <a:t> event in September to welcome everyone back including new pupils and their families? Obviously this is </a:t>
            </a:r>
            <a:r>
              <a:rPr lang="en-IE" sz="1400" dirty="0" err="1"/>
              <a:t>nphet</a:t>
            </a:r>
            <a:r>
              <a:rPr lang="en-IE" sz="1400" dirty="0"/>
              <a:t> advice reliant. (20</a:t>
            </a:r>
            <a:r>
              <a:rPr lang="en-IE" sz="1400" baseline="30000" dirty="0"/>
              <a:t>th</a:t>
            </a:r>
            <a:r>
              <a:rPr lang="en-IE" sz="1400" dirty="0"/>
              <a:t> to 24</a:t>
            </a:r>
            <a:r>
              <a:rPr lang="en-IE" sz="1400" baseline="30000" dirty="0"/>
              <a:t>th</a:t>
            </a:r>
            <a:r>
              <a:rPr lang="en-IE" sz="1400" dirty="0"/>
              <a:t> sept) </a:t>
            </a:r>
          </a:p>
          <a:p>
            <a:r>
              <a:rPr lang="en-IE" sz="1400" dirty="0"/>
              <a:t>I would be grateful if you could suggest ordering the hoodies as early as September as I propose making this a 6th class uniform. They will feel a little bit special as seniors and will get the wear out of them. Please thank the PA for them. They are great quality and look really smart. The children love them. </a:t>
            </a:r>
          </a:p>
          <a:p>
            <a:endParaRPr lang="en-IE" sz="1400" dirty="0"/>
          </a:p>
        </p:txBody>
      </p:sp>
      <p:sp>
        <p:nvSpPr>
          <p:cNvPr id="4" name="Content Placeholder 3">
            <a:extLst>
              <a:ext uri="{FF2B5EF4-FFF2-40B4-BE49-F238E27FC236}">
                <a16:creationId xmlns:a16="http://schemas.microsoft.com/office/drawing/2014/main" id="{7968C37F-A631-4141-B59C-4CA093B42232}"/>
              </a:ext>
            </a:extLst>
          </p:cNvPr>
          <p:cNvSpPr>
            <a:spLocks noGrp="1"/>
          </p:cNvSpPr>
          <p:nvPr>
            <p:ph sz="half" idx="2"/>
          </p:nvPr>
        </p:nvSpPr>
        <p:spPr>
          <a:xfrm>
            <a:off x="4976030" y="3589866"/>
            <a:ext cx="6250940" cy="2304628"/>
          </a:xfrm>
        </p:spPr>
        <p:txBody>
          <a:bodyPr>
            <a:normAutofit/>
          </a:bodyPr>
          <a:lstStyle/>
          <a:p>
            <a:pPr marL="0" indent="0">
              <a:buNone/>
            </a:pPr>
            <a:r>
              <a:rPr lang="en-IE" sz="1700" dirty="0"/>
              <a:t>Notes from meeting:</a:t>
            </a:r>
          </a:p>
          <a:p>
            <a:r>
              <a:rPr lang="en-IE" sz="1700" dirty="0"/>
              <a:t>Schedule for yearly spend to be reviewed and agreed in Sept</a:t>
            </a:r>
          </a:p>
          <a:p>
            <a:r>
              <a:rPr lang="en-IE" sz="1700" dirty="0"/>
              <a:t>BBQ good idea for week 20</a:t>
            </a:r>
            <a:r>
              <a:rPr lang="en-IE" sz="1700" baseline="30000" dirty="0"/>
              <a:t>th</a:t>
            </a:r>
            <a:r>
              <a:rPr lang="en-IE" sz="1700" dirty="0"/>
              <a:t> to 24</a:t>
            </a:r>
            <a:r>
              <a:rPr lang="en-IE" sz="1700" baseline="30000" dirty="0"/>
              <a:t>th</a:t>
            </a:r>
            <a:r>
              <a:rPr lang="en-IE" sz="1700" dirty="0"/>
              <a:t> but we need to agree who pays for what?</a:t>
            </a:r>
          </a:p>
          <a:p>
            <a:r>
              <a:rPr lang="en-IE" sz="1700" dirty="0"/>
              <a:t>Hoodies as part of uniform need to go into wider review of uniforms and its not something the PA can commit to long term</a:t>
            </a:r>
          </a:p>
        </p:txBody>
      </p:sp>
    </p:spTree>
    <p:extLst>
      <p:ext uri="{BB962C8B-B14F-4D97-AF65-F5344CB8AC3E}">
        <p14:creationId xmlns:p14="http://schemas.microsoft.com/office/powerpoint/2010/main" val="792150610"/>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7D5DD53-0F78-4E12-A9B6-B4E85CC77662}"/>
              </a:ext>
            </a:extLst>
          </p:cNvPr>
          <p:cNvSpPr>
            <a:spLocks noGrp="1"/>
          </p:cNvSpPr>
          <p:nvPr>
            <p:ph type="title"/>
          </p:nvPr>
        </p:nvSpPr>
        <p:spPr>
          <a:xfrm>
            <a:off x="635000" y="640823"/>
            <a:ext cx="3418659" cy="5583148"/>
          </a:xfrm>
        </p:spPr>
        <p:txBody>
          <a:bodyPr anchor="ctr">
            <a:normAutofit/>
          </a:bodyPr>
          <a:lstStyle/>
          <a:p>
            <a:r>
              <a:rPr lang="en-IE" sz="5400" b="1" dirty="0"/>
              <a:t>Next PA meeting</a:t>
            </a:r>
          </a:p>
        </p:txBody>
      </p:sp>
      <p:graphicFrame>
        <p:nvGraphicFramePr>
          <p:cNvPr id="5" name="Content Placeholder 2">
            <a:extLst>
              <a:ext uri="{FF2B5EF4-FFF2-40B4-BE49-F238E27FC236}">
                <a16:creationId xmlns:a16="http://schemas.microsoft.com/office/drawing/2014/main" id="{EDD1C598-3420-419F-9A46-9628ED0B1220}"/>
              </a:ext>
            </a:extLst>
          </p:cNvPr>
          <p:cNvGraphicFramePr>
            <a:graphicFrameLocks noGrp="1"/>
          </p:cNvGraphicFramePr>
          <p:nvPr>
            <p:ph idx="1"/>
            <p:extLst>
              <p:ext uri="{D42A27DB-BD31-4B8C-83A1-F6EECF244321}">
                <p14:modId xmlns:p14="http://schemas.microsoft.com/office/powerpoint/2010/main" val="1847149707"/>
              </p:ext>
            </p:extLst>
          </p:nvPr>
        </p:nvGraphicFramePr>
        <p:xfrm>
          <a:off x="4648018" y="640822"/>
          <a:ext cx="6900512" cy="5536141"/>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24708721"/>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90C4CB-08E4-4071-B11F-D3013A588613}"/>
              </a:ext>
            </a:extLst>
          </p:cNvPr>
          <p:cNvSpPr>
            <a:spLocks noGrp="1"/>
          </p:cNvSpPr>
          <p:nvPr>
            <p:ph type="title"/>
          </p:nvPr>
        </p:nvSpPr>
        <p:spPr>
          <a:xfrm>
            <a:off x="841248" y="548640"/>
            <a:ext cx="3600860" cy="5431536"/>
          </a:xfrm>
        </p:spPr>
        <p:txBody>
          <a:bodyPr>
            <a:normAutofit/>
          </a:bodyPr>
          <a:lstStyle/>
          <a:p>
            <a:r>
              <a:rPr lang="en-IE" sz="5400" b="1"/>
              <a:t>Actions and agreements from meeting:</a:t>
            </a:r>
            <a:br>
              <a:rPr lang="en-IE" sz="5400"/>
            </a:br>
            <a:endParaRPr lang="en-IE" sz="5400"/>
          </a:p>
        </p:txBody>
      </p:sp>
      <p:sp>
        <p:nvSpPr>
          <p:cNvPr id="3" name="Content Placeholder 2">
            <a:extLst>
              <a:ext uri="{FF2B5EF4-FFF2-40B4-BE49-F238E27FC236}">
                <a16:creationId xmlns:a16="http://schemas.microsoft.com/office/drawing/2014/main" id="{1AC12DF8-66BD-479E-8A36-0ECC71603C10}"/>
              </a:ext>
            </a:extLst>
          </p:cNvPr>
          <p:cNvSpPr>
            <a:spLocks noGrp="1"/>
          </p:cNvSpPr>
          <p:nvPr>
            <p:ph idx="1"/>
          </p:nvPr>
        </p:nvSpPr>
        <p:spPr>
          <a:xfrm>
            <a:off x="5126418" y="552091"/>
            <a:ext cx="6224335" cy="5431536"/>
          </a:xfrm>
        </p:spPr>
        <p:txBody>
          <a:bodyPr anchor="ctr">
            <a:normAutofit lnSpcReduction="10000"/>
          </a:bodyPr>
          <a:lstStyle/>
          <a:p>
            <a:r>
              <a:rPr lang="en-IE" sz="1700" dirty="0"/>
              <a:t>In September the PA need to agree payments for the 2021-2022 year</a:t>
            </a:r>
          </a:p>
          <a:p>
            <a:r>
              <a:rPr lang="en-IE" sz="1700" dirty="0"/>
              <a:t>There needs to be a full review of uniforms in September for next school year 22-23 to include</a:t>
            </a:r>
          </a:p>
          <a:p>
            <a:pPr lvl="1"/>
            <a:r>
              <a:rPr lang="en-IE" sz="1700" dirty="0"/>
              <a:t>Method of order/payment to be used</a:t>
            </a:r>
          </a:p>
          <a:p>
            <a:pPr lvl="1"/>
            <a:r>
              <a:rPr lang="en-IE" sz="1700" dirty="0"/>
              <a:t>Type of uniform</a:t>
            </a:r>
          </a:p>
          <a:p>
            <a:pPr lvl="1"/>
            <a:r>
              <a:rPr lang="en-IE" sz="1700" dirty="0"/>
              <a:t>6</a:t>
            </a:r>
            <a:r>
              <a:rPr lang="en-IE" sz="1700" baseline="30000" dirty="0"/>
              <a:t>th</a:t>
            </a:r>
            <a:r>
              <a:rPr lang="en-IE" sz="1700" dirty="0"/>
              <a:t> class hoodie</a:t>
            </a:r>
          </a:p>
          <a:p>
            <a:r>
              <a:rPr lang="en-IE" sz="1700" dirty="0"/>
              <a:t>New members have been agreed so a handover can take place before next PA meeting for the next school year;</a:t>
            </a:r>
          </a:p>
          <a:p>
            <a:pPr lvl="1"/>
            <a:r>
              <a:rPr lang="en-IE" sz="1700" dirty="0"/>
              <a:t>Chairperson from Mags </a:t>
            </a:r>
            <a:r>
              <a:rPr lang="en-IE" sz="1700" dirty="0" err="1"/>
              <a:t>Tallon</a:t>
            </a:r>
            <a:r>
              <a:rPr lang="en-IE" sz="1700" dirty="0"/>
              <a:t> to Caroline Dixon</a:t>
            </a:r>
          </a:p>
          <a:p>
            <a:pPr lvl="1"/>
            <a:r>
              <a:rPr lang="en-IE" sz="1700" dirty="0"/>
              <a:t>Secretary from James Neville to Siobhan Carley</a:t>
            </a:r>
          </a:p>
          <a:p>
            <a:pPr lvl="1"/>
            <a:r>
              <a:rPr lang="en-IE" sz="1700" dirty="0"/>
              <a:t>Treasurer from Caroline Dixon to Fiona Kelly</a:t>
            </a:r>
          </a:p>
          <a:p>
            <a:r>
              <a:rPr lang="en-IE" sz="1700" dirty="0"/>
              <a:t>BBQ idea as welcome back (</a:t>
            </a:r>
            <a:r>
              <a:rPr lang="en-IE" sz="1700" dirty="0" err="1"/>
              <a:t>covid</a:t>
            </a:r>
            <a:r>
              <a:rPr lang="en-IE" sz="1700" dirty="0"/>
              <a:t> dependent for w/c/20</a:t>
            </a:r>
            <a:r>
              <a:rPr lang="en-IE" sz="1700" baseline="30000" dirty="0"/>
              <a:t>th</a:t>
            </a:r>
            <a:r>
              <a:rPr lang="en-IE" sz="1700" dirty="0"/>
              <a:t> Sept.  We need to review BBQ spend in September as PA currently couldn’t fund the BBQ and hoodies in September </a:t>
            </a:r>
          </a:p>
          <a:p>
            <a:pPr lvl="1"/>
            <a:r>
              <a:rPr lang="en-IE" sz="1700" dirty="0"/>
              <a:t>Opportunity in September to get parents consent to email PA information</a:t>
            </a:r>
          </a:p>
          <a:p>
            <a:pPr lvl="1"/>
            <a:r>
              <a:rPr lang="en-IE" sz="1700" dirty="0"/>
              <a:t>Potential for space on school website to host PA information</a:t>
            </a:r>
          </a:p>
          <a:p>
            <a:r>
              <a:rPr lang="en-IE" sz="2100" dirty="0"/>
              <a:t>PA will be joining NPC in September, getting training </a:t>
            </a:r>
            <a:r>
              <a:rPr lang="en-IE" sz="2100"/>
              <a:t>and advice </a:t>
            </a:r>
            <a:endParaRPr lang="en-IE" sz="2100" dirty="0"/>
          </a:p>
        </p:txBody>
      </p:sp>
    </p:spTree>
    <p:extLst>
      <p:ext uri="{BB962C8B-B14F-4D97-AF65-F5344CB8AC3E}">
        <p14:creationId xmlns:p14="http://schemas.microsoft.com/office/powerpoint/2010/main" val="1289380502"/>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emplate/>
  <TotalTime>826</TotalTime>
  <Words>557</Words>
  <Application>Microsoft Office PowerPoint</Application>
  <PresentationFormat>Widescreen</PresentationFormat>
  <Paragraphs>84</Paragraphs>
  <Slides>8</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PA Meeting </vt:lpstr>
      <vt:lpstr>Agenda-30 mins (timekeeper)</vt:lpstr>
      <vt:lpstr>Finances</vt:lpstr>
      <vt:lpstr>Uniforms</vt:lpstr>
      <vt:lpstr>Nominees for PA roles</vt:lpstr>
      <vt:lpstr>Notes from Emer</vt:lpstr>
      <vt:lpstr>Next PA meeting</vt:lpstr>
      <vt:lpstr>Actions and agreements from meeting: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 Meeting </dc:title>
  <dc:creator>Dixon, Caroline</dc:creator>
  <cp:lastModifiedBy>Dixon, Caroline</cp:lastModifiedBy>
  <cp:revision>8</cp:revision>
  <dcterms:created xsi:type="dcterms:W3CDTF">2021-06-23T19:00:32Z</dcterms:created>
  <dcterms:modified xsi:type="dcterms:W3CDTF">2021-08-31T11:39:12Z</dcterms:modified>
</cp:coreProperties>
</file>