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66" r:id="rId5"/>
    <p:sldId id="267" r:id="rId6"/>
    <p:sldId id="268" r:id="rId7"/>
    <p:sldId id="269" r:id="rId8"/>
    <p:sldId id="273" r:id="rId9"/>
    <p:sldId id="274" r:id="rId10"/>
    <p:sldId id="270" r:id="rId11"/>
    <p:sldId id="271" r:id="rId12"/>
    <p:sldId id="272" r:id="rId13"/>
    <p:sldId id="275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274" autoAdjust="0"/>
  </p:normalViewPr>
  <p:slideViewPr>
    <p:cSldViewPr>
      <p:cViewPr varScale="1">
        <p:scale>
          <a:sx n="101" d="100"/>
          <a:sy n="101" d="100"/>
        </p:scale>
        <p:origin x="-136" y="-31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29/04/2015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29/04/2015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29/04/2015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29/04/2015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29/04/2015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29/04/2015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29/04/2015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29/04/2015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29/04/2015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29/04/2015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29/04/2015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29/04/2015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29/04/2015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Scoil </a:t>
            </a:r>
            <a:r>
              <a:rPr lang="en-US" dirty="0" err="1" smtClean="0"/>
              <a:t>Ghormáin</a:t>
            </a:r>
            <a:r>
              <a:rPr lang="en-US" dirty="0" smtClean="0"/>
              <a:t> Naofa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Uniform Survey –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comments on COLOUR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860" y="1772816"/>
            <a:ext cx="10225136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47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comments on PRICE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1884" y="1916832"/>
            <a:ext cx="9865096" cy="427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5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30316" y="3212976"/>
            <a:ext cx="148938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E" sz="2400" dirty="0" smtClean="0"/>
              <a:t>Thank You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35850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13892" y="1844824"/>
            <a:ext cx="9144000" cy="4267200"/>
          </a:xfrm>
        </p:spPr>
        <p:txBody>
          <a:bodyPr/>
          <a:lstStyle/>
          <a:p>
            <a:r>
              <a:rPr lang="en-US" dirty="0" smtClean="0"/>
              <a:t>Survey open to all parent for two weeks.</a:t>
            </a:r>
          </a:p>
          <a:p>
            <a:r>
              <a:rPr lang="en-US" dirty="0" smtClean="0"/>
              <a:t>61% participation Rate (based on 70 families)</a:t>
            </a:r>
          </a:p>
          <a:p>
            <a:r>
              <a:rPr lang="en-US" dirty="0" smtClean="0"/>
              <a:t>Survey focused on ascertaining information in four main areas: Satisfaction, Quality, </a:t>
            </a:r>
            <a:r>
              <a:rPr lang="en-US" dirty="0" err="1" smtClean="0"/>
              <a:t>Colour</a:t>
            </a:r>
            <a:r>
              <a:rPr lang="en-US" dirty="0" smtClean="0"/>
              <a:t> and Price of current uniform</a:t>
            </a:r>
          </a:p>
          <a:p>
            <a:r>
              <a:rPr lang="en-US" dirty="0" smtClean="0"/>
              <a:t>Fading of fabric is most common issue raised throughout the survey.</a:t>
            </a:r>
          </a:p>
          <a:p>
            <a:r>
              <a:rPr lang="en-US" dirty="0" smtClean="0"/>
              <a:t>Sentiments raised that current uniform is not a positive representation of the school.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Satisfaction with current uniform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63% of respondents showed some level of dissatisfaction with the current uniform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37% Satisfied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26% Somewhat Satisfied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23% Dissatisfied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14% Somewhat dissatisfied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488" r="10488"/>
          <a:stretch>
            <a:fillRect/>
          </a:stretch>
        </p:blipFill>
        <p:spPr>
          <a:xfrm>
            <a:off x="1917948" y="2132856"/>
            <a:ext cx="5074642" cy="33610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284" y="4653136"/>
            <a:ext cx="2048434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of current uniform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63% of respondents showed some level of dissatisfaction with the quality of current uniform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37% Satisfied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21% Somewhat Satisfied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33% Dissatisfied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9% Somewhat Dissatisfied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 association between fading of current uniform and quality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See Slide 9  for additional comments on Quality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2284" y="4725144"/>
            <a:ext cx="2048434" cy="829128"/>
          </a:xfrm>
          <a:prstGeom prst="rect">
            <a:avLst/>
          </a:prstGeom>
        </p:spPr>
      </p:pic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296" r="296"/>
          <a:stretch>
            <a:fillRect/>
          </a:stretch>
        </p:blipFill>
        <p:spPr>
          <a:xfrm>
            <a:off x="1989956" y="2019501"/>
            <a:ext cx="5209138" cy="37136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6300" y="4869160"/>
            <a:ext cx="2048434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0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Colour</a:t>
            </a:r>
            <a:r>
              <a:rPr lang="en-US" dirty="0" smtClean="0"/>
              <a:t> </a:t>
            </a:r>
            <a:r>
              <a:rPr lang="en-US" dirty="0"/>
              <a:t>of current uniform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49% of respondents showed some level of dissatisfaction with the </a:t>
            </a:r>
            <a:r>
              <a:rPr lang="en-US" b="1" dirty="0" err="1" smtClean="0"/>
              <a:t>Colour</a:t>
            </a:r>
            <a:r>
              <a:rPr lang="en-US" b="1" dirty="0" smtClean="0"/>
              <a:t> of current uniform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51% Satisfied with </a:t>
            </a:r>
            <a:r>
              <a:rPr lang="en-US" b="1" dirty="0" err="1" smtClean="0"/>
              <a:t>colour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Fading raised as main issue as opposed to </a:t>
            </a:r>
            <a:r>
              <a:rPr lang="en-US" dirty="0" err="1" smtClean="0"/>
              <a:t>colour</a:t>
            </a:r>
            <a:r>
              <a:rPr lang="en-US" dirty="0" smtClean="0"/>
              <a:t> itself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See Slide 10 for additional comments on </a:t>
            </a:r>
            <a:r>
              <a:rPr lang="en-US" dirty="0" err="1" smtClean="0"/>
              <a:t>Colour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980" y="1988840"/>
            <a:ext cx="4824536" cy="34563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284" y="4581128"/>
            <a:ext cx="2048434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15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</a:t>
            </a:r>
            <a:r>
              <a:rPr lang="en-US" dirty="0"/>
              <a:t>of current uniform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5</a:t>
            </a:r>
            <a:r>
              <a:rPr lang="en-US" b="1" dirty="0" smtClean="0"/>
              <a:t>3% of respondents showed some level of dissatisfaction with the Price of the  current uniform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47% Satisfied with price of current uniform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 association between price &amp; quality of current uniform.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See slide 11 for additional comments on Price.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972" y="2132856"/>
            <a:ext cx="4752528" cy="33123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276" y="4581128"/>
            <a:ext cx="2048434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87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to Change current uniform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48% of respondents would like to CHANGE the current uniform whole 52% would NOT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Combination of formal uniform and tracksuit is most dominate option for change.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972" y="2204864"/>
            <a:ext cx="4464496" cy="30963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0356" y="4725144"/>
            <a:ext cx="6477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3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to Buy online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66620" y="3429000"/>
            <a:ext cx="2743200" cy="27432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49% of respondents  are LIKELY to buy online while 51% are UNLIKELY.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964" y="2060848"/>
            <a:ext cx="5112568" cy="35283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6420" y="5013176"/>
            <a:ext cx="6477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comments on QUALITY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1884" y="1628800"/>
            <a:ext cx="10297144" cy="501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13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316</Words>
  <Application>Microsoft Macintosh PowerPoint</Application>
  <PresentationFormat>Custom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Chalkboard 16x9</vt:lpstr>
      <vt:lpstr>Scoil Ghormáin Naofa</vt:lpstr>
      <vt:lpstr>Summary:</vt:lpstr>
      <vt:lpstr>Satisfaction with current uniform</vt:lpstr>
      <vt:lpstr>Quality of current uniform</vt:lpstr>
      <vt:lpstr>Colour of current uniform</vt:lpstr>
      <vt:lpstr>Price of current uniform</vt:lpstr>
      <vt:lpstr>Preference to Change current uniform</vt:lpstr>
      <vt:lpstr>Preference to Buy online</vt:lpstr>
      <vt:lpstr>Summary of comments on QUALITY</vt:lpstr>
      <vt:lpstr>Summary of comments on COLOUR</vt:lpstr>
      <vt:lpstr>Summary of comments on PRICE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2015-04-10T17:29:29Z</dcterms:created>
  <dcterms:modified xsi:type="dcterms:W3CDTF">2015-04-29T20:49:11Z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